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295" r:id="rId2"/>
    <p:sldId id="296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  <p:sldId id="293" r:id="rId24"/>
    <p:sldId id="294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49" y="3009900"/>
              <a:ext cx="5192183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décompose les nombres sous forme additive.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connais les doubles et les moitiés.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8C7B0E1-BB5F-7C87-E3EB-9916A1BD7C78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8</a:t>
            </a:r>
            <a:endParaRPr lang="fr-FR" sz="8000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D6BAB90-5685-F2EB-ABEF-9FFFE8C22FD6}"/>
              </a:ext>
            </a:extLst>
          </p:cNvPr>
          <p:cNvSpPr txBox="1"/>
          <p:nvPr/>
        </p:nvSpPr>
        <p:spPr>
          <a:xfrm>
            <a:off x="374072" y="2341419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8 </a:t>
            </a:r>
            <a:r>
              <a:rPr lang="fr-FR" sz="8000" dirty="0"/>
              <a:t>= 1 + 7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B40401F-C3A6-467E-EF37-9192CFFFF1B7}"/>
              </a:ext>
            </a:extLst>
          </p:cNvPr>
          <p:cNvSpPr txBox="1"/>
          <p:nvPr/>
        </p:nvSpPr>
        <p:spPr>
          <a:xfrm>
            <a:off x="374072" y="4033653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8 </a:t>
            </a:r>
            <a:r>
              <a:rPr lang="fr-FR" sz="8000" dirty="0"/>
              <a:t>= 2 + 6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B52F35-6DF9-046E-BADB-B01CF18FDBBA}"/>
              </a:ext>
            </a:extLst>
          </p:cNvPr>
          <p:cNvSpPr txBox="1"/>
          <p:nvPr/>
        </p:nvSpPr>
        <p:spPr>
          <a:xfrm>
            <a:off x="5143992" y="2341419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8 </a:t>
            </a:r>
            <a:r>
              <a:rPr lang="fr-FR" sz="8000" dirty="0"/>
              <a:t>= 3 + 5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7AC6A8A-BF83-9113-1410-6488F14B602E}"/>
              </a:ext>
            </a:extLst>
          </p:cNvPr>
          <p:cNvSpPr txBox="1"/>
          <p:nvPr/>
        </p:nvSpPr>
        <p:spPr>
          <a:xfrm>
            <a:off x="5143991" y="4033652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8 </a:t>
            </a:r>
            <a:r>
              <a:rPr lang="fr-FR" sz="8000" dirty="0"/>
              <a:t>= 4 + 4</a:t>
            </a:r>
          </a:p>
        </p:txBody>
      </p:sp>
    </p:spTree>
    <p:extLst>
      <p:ext uri="{BB962C8B-B14F-4D97-AF65-F5344CB8AC3E}">
        <p14:creationId xmlns:p14="http://schemas.microsoft.com/office/powerpoint/2010/main" val="27355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une décomposition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9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37034344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8C7B0E1-BB5F-7C87-E3EB-9916A1BD7C78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9</a:t>
            </a:r>
            <a:endParaRPr lang="fr-FR" sz="8000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D6BAB90-5685-F2EB-ABEF-9FFFE8C22FD6}"/>
              </a:ext>
            </a:extLst>
          </p:cNvPr>
          <p:cNvSpPr txBox="1"/>
          <p:nvPr/>
        </p:nvSpPr>
        <p:spPr>
          <a:xfrm>
            <a:off x="374072" y="2341419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9 </a:t>
            </a:r>
            <a:r>
              <a:rPr lang="fr-FR" sz="8000" dirty="0"/>
              <a:t>= 1 + 8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B40401F-C3A6-467E-EF37-9192CFFFF1B7}"/>
              </a:ext>
            </a:extLst>
          </p:cNvPr>
          <p:cNvSpPr txBox="1"/>
          <p:nvPr/>
        </p:nvSpPr>
        <p:spPr>
          <a:xfrm>
            <a:off x="374072" y="4033653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9 </a:t>
            </a:r>
            <a:r>
              <a:rPr lang="fr-FR" sz="8000" dirty="0"/>
              <a:t>= 2 + 7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B52F35-6DF9-046E-BADB-B01CF18FDBBA}"/>
              </a:ext>
            </a:extLst>
          </p:cNvPr>
          <p:cNvSpPr txBox="1"/>
          <p:nvPr/>
        </p:nvSpPr>
        <p:spPr>
          <a:xfrm>
            <a:off x="5143992" y="2341419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9 </a:t>
            </a:r>
            <a:r>
              <a:rPr lang="fr-FR" sz="8000" dirty="0"/>
              <a:t>= 3 + 6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7AC6A8A-BF83-9113-1410-6488F14B602E}"/>
              </a:ext>
            </a:extLst>
          </p:cNvPr>
          <p:cNvSpPr txBox="1"/>
          <p:nvPr/>
        </p:nvSpPr>
        <p:spPr>
          <a:xfrm>
            <a:off x="5143991" y="4033652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9 </a:t>
            </a:r>
            <a:r>
              <a:rPr lang="fr-FR" sz="8000" dirty="0"/>
              <a:t>= 4 + 5</a:t>
            </a:r>
          </a:p>
        </p:txBody>
      </p:sp>
    </p:spTree>
    <p:extLst>
      <p:ext uri="{BB962C8B-B14F-4D97-AF65-F5344CB8AC3E}">
        <p14:creationId xmlns:p14="http://schemas.microsoft.com/office/powerpoint/2010/main" val="2884368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b="1" dirty="0"/>
              <a:t>2</a:t>
            </a:r>
            <a:r>
              <a:rPr lang="fr-FR" b="1" baseline="30000" dirty="0"/>
              <a:t>ème</a:t>
            </a:r>
            <a:r>
              <a:rPr lang="fr-FR" b="1" dirty="0"/>
              <a:t> partie : </a:t>
            </a:r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le double de 4 ? 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923128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FDA733-64BD-01D7-9AA3-F8A3606C27FC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le double de 4 ? </a:t>
            </a:r>
            <a:endParaRPr lang="fr-FR" sz="5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D4F4E07-E8A4-5C50-29EC-611BAF9C2143}"/>
              </a:ext>
            </a:extLst>
          </p:cNvPr>
          <p:cNvSpPr txBox="1"/>
          <p:nvPr/>
        </p:nvSpPr>
        <p:spPr>
          <a:xfrm>
            <a:off x="4150427" y="2314618"/>
            <a:ext cx="6472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4524505-9876-5B2D-B60A-8592AFC9C839}"/>
              </a:ext>
            </a:extLst>
          </p:cNvPr>
          <p:cNvSpPr txBox="1"/>
          <p:nvPr/>
        </p:nvSpPr>
        <p:spPr>
          <a:xfrm>
            <a:off x="4965861" y="3659004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4</a:t>
            </a:r>
            <a:r>
              <a:rPr lang="fr-FR" sz="8000" dirty="0"/>
              <a:t> + </a:t>
            </a:r>
            <a:r>
              <a:rPr lang="fr-FR" sz="8000" dirty="0">
                <a:solidFill>
                  <a:srgbClr val="0070C0"/>
                </a:solidFill>
              </a:rPr>
              <a:t>4</a:t>
            </a:r>
            <a:r>
              <a:rPr lang="fr-FR" sz="8000" dirty="0"/>
              <a:t> = </a:t>
            </a:r>
            <a:r>
              <a:rPr lang="fr-FR" sz="8000" dirty="0">
                <a:solidFill>
                  <a:srgbClr val="C00000"/>
                </a:solidFill>
              </a:rPr>
              <a:t>8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C43460C0-58ED-4560-2334-790363943733}"/>
              </a:ext>
            </a:extLst>
          </p:cNvPr>
          <p:cNvGrpSpPr/>
          <p:nvPr/>
        </p:nvGrpSpPr>
        <p:grpSpPr>
          <a:xfrm>
            <a:off x="814978" y="3659004"/>
            <a:ext cx="1440000" cy="1440000"/>
            <a:chOff x="5641556" y="3231645"/>
            <a:chExt cx="2880000" cy="2880000"/>
          </a:xfrm>
          <a:solidFill>
            <a:srgbClr val="00B0F0"/>
          </a:solidFill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63C3E947-1250-A970-D323-AA07473C8457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14" name="Groupe 13">
                <a:extLst>
                  <a:ext uri="{FF2B5EF4-FFF2-40B4-BE49-F238E27FC236}">
                    <a16:creationId xmlns:a16="http://schemas.microsoft.com/office/drawing/2014/main" id="{0818400D-DB37-0769-E0A0-E4FEC239547D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89DE80B8-9F31-C387-87E2-8D8DB95031D4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9" name="Ellipse 18">
                  <a:extLst>
                    <a:ext uri="{FF2B5EF4-FFF2-40B4-BE49-F238E27FC236}">
                      <a16:creationId xmlns:a16="http://schemas.microsoft.com/office/drawing/2014/main" id="{D2E4DF85-6E06-52F7-180C-83A6F3715C1F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0" name="Rectangle 19">
                  <a:extLst>
                    <a:ext uri="{FF2B5EF4-FFF2-40B4-BE49-F238E27FC236}">
                      <a16:creationId xmlns:a16="http://schemas.microsoft.com/office/drawing/2014/main" id="{33318F09-1FED-0A8D-E6F2-AA5685224253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1" name="Ellipse 20">
                  <a:extLst>
                    <a:ext uri="{FF2B5EF4-FFF2-40B4-BE49-F238E27FC236}">
                      <a16:creationId xmlns:a16="http://schemas.microsoft.com/office/drawing/2014/main" id="{8C1BC033-0A0C-F3BB-7060-2BF5725E1C3A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5" name="Groupe 14">
                <a:extLst>
                  <a:ext uri="{FF2B5EF4-FFF2-40B4-BE49-F238E27FC236}">
                    <a16:creationId xmlns:a16="http://schemas.microsoft.com/office/drawing/2014/main" id="{31635FDC-4BFE-1B15-265B-7A7D11578CFC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D744199D-B854-7272-809D-8E543B3561FA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7" name="Ellipse 16">
                  <a:extLst>
                    <a:ext uri="{FF2B5EF4-FFF2-40B4-BE49-F238E27FC236}">
                      <a16:creationId xmlns:a16="http://schemas.microsoft.com/office/drawing/2014/main" id="{FE3C1C02-EBDC-6812-29DF-A7B04F125574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80A4F2DA-FB6D-9E47-F5DE-4BCD9D1CDF94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83801D4-30EC-DB0D-E270-A1E7010B2A40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F1EF7068-E696-EEC1-7588-66844B3F9808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9A3CAAEB-1B68-58FC-C42D-EDF201915261}"/>
              </a:ext>
            </a:extLst>
          </p:cNvPr>
          <p:cNvGrpSpPr/>
          <p:nvPr/>
        </p:nvGrpSpPr>
        <p:grpSpPr>
          <a:xfrm>
            <a:off x="2254978" y="3659004"/>
            <a:ext cx="1440000" cy="1440000"/>
            <a:chOff x="5641556" y="3231645"/>
            <a:chExt cx="2880000" cy="2880000"/>
          </a:xfrm>
          <a:solidFill>
            <a:srgbClr val="00B0F0"/>
          </a:solidFill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A8845B73-AD24-A1F3-D521-4A61E712A7E7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DB403809-FB26-B350-7C90-38C86BBBF513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37EA5B10-46A3-A272-5C6A-4E5AEDA9E408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2" name="Ellipse 31">
                  <a:extLst>
                    <a:ext uri="{FF2B5EF4-FFF2-40B4-BE49-F238E27FC236}">
                      <a16:creationId xmlns:a16="http://schemas.microsoft.com/office/drawing/2014/main" id="{7158B58B-976D-FFA6-C5C6-897E8B91ED94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36385D74-7ACD-0FE8-4B20-9C3B365A542F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4" name="Ellipse 33">
                  <a:extLst>
                    <a:ext uri="{FF2B5EF4-FFF2-40B4-BE49-F238E27FC236}">
                      <a16:creationId xmlns:a16="http://schemas.microsoft.com/office/drawing/2014/main" id="{24189E01-5779-65BB-AB65-8146271855CC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28" name="Groupe 27">
                <a:extLst>
                  <a:ext uri="{FF2B5EF4-FFF2-40B4-BE49-F238E27FC236}">
                    <a16:creationId xmlns:a16="http://schemas.microsoft.com/office/drawing/2014/main" id="{A2E83178-8EDA-9B98-0664-0460BD75129E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F9B6F7C8-7516-F71E-E481-09034BC2AF1E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0" name="Ellipse 29">
                  <a:extLst>
                    <a:ext uri="{FF2B5EF4-FFF2-40B4-BE49-F238E27FC236}">
                      <a16:creationId xmlns:a16="http://schemas.microsoft.com/office/drawing/2014/main" id="{D576B078-CF71-E83B-76AA-E925287E669D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24" name="Groupe 23">
              <a:extLst>
                <a:ext uri="{FF2B5EF4-FFF2-40B4-BE49-F238E27FC236}">
                  <a16:creationId xmlns:a16="http://schemas.microsoft.com/office/drawing/2014/main" id="{968C897B-13FB-1741-9D33-283BCC29D77D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E0B7554B-F41E-EB08-EED8-6ECC4B804327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22E5882E-5A6B-024F-6D55-1EC7D6AA9BBE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78553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le double de 5 ? 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11736035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FDA733-64BD-01D7-9AA3-F8A3606C27FC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le double de 5 ? </a:t>
            </a:r>
            <a:endParaRPr lang="fr-FR" sz="5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D4F4E07-E8A4-5C50-29EC-611BAF9C2143}"/>
              </a:ext>
            </a:extLst>
          </p:cNvPr>
          <p:cNvSpPr txBox="1"/>
          <p:nvPr/>
        </p:nvSpPr>
        <p:spPr>
          <a:xfrm>
            <a:off x="3987141" y="2314618"/>
            <a:ext cx="116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4524505-9876-5B2D-B60A-8592AFC9C839}"/>
              </a:ext>
            </a:extLst>
          </p:cNvPr>
          <p:cNvSpPr txBox="1"/>
          <p:nvPr/>
        </p:nvSpPr>
        <p:spPr>
          <a:xfrm>
            <a:off x="4965861" y="3659004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5</a:t>
            </a:r>
            <a:r>
              <a:rPr lang="fr-FR" sz="8000" dirty="0"/>
              <a:t> + </a:t>
            </a:r>
            <a:r>
              <a:rPr lang="fr-FR" sz="8000" dirty="0">
                <a:solidFill>
                  <a:srgbClr val="0070C0"/>
                </a:solidFill>
              </a:rPr>
              <a:t>5</a:t>
            </a:r>
            <a:r>
              <a:rPr lang="fr-FR" sz="8000" dirty="0"/>
              <a:t> = </a:t>
            </a:r>
            <a:r>
              <a:rPr lang="fr-FR" sz="8000" dirty="0">
                <a:solidFill>
                  <a:srgbClr val="C00000"/>
                </a:solidFill>
              </a:rPr>
              <a:t>10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04DFC32-48B1-5545-AC1E-314FC1FED998}"/>
              </a:ext>
            </a:extLst>
          </p:cNvPr>
          <p:cNvGrpSpPr/>
          <p:nvPr/>
        </p:nvGrpSpPr>
        <p:grpSpPr>
          <a:xfrm rot="5400000">
            <a:off x="750661" y="3357647"/>
            <a:ext cx="1440000" cy="2160000"/>
            <a:chOff x="8921563" y="1791645"/>
            <a:chExt cx="2880000" cy="4320000"/>
          </a:xfrm>
          <a:solidFill>
            <a:srgbClr val="00B0F0"/>
          </a:solidFill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1453F981-51A5-0EBF-294D-D6C08E1A758B}"/>
                </a:ext>
              </a:extLst>
            </p:cNvPr>
            <p:cNvGrpSpPr/>
            <p:nvPr/>
          </p:nvGrpSpPr>
          <p:grpSpPr>
            <a:xfrm>
              <a:off x="8921563" y="3231645"/>
              <a:ext cx="2880000" cy="2880000"/>
              <a:chOff x="5641556" y="3231645"/>
              <a:chExt cx="2880000" cy="2880000"/>
            </a:xfrm>
            <a:grpFill/>
          </p:grpSpPr>
          <p:grpSp>
            <p:nvGrpSpPr>
              <p:cNvPr id="38" name="Groupe 37">
                <a:extLst>
                  <a:ext uri="{FF2B5EF4-FFF2-40B4-BE49-F238E27FC236}">
                    <a16:creationId xmlns:a16="http://schemas.microsoft.com/office/drawing/2014/main" id="{5F5AEBB8-44F8-6DFB-23D6-33EE182A2788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  <a:grpFill/>
            </p:grpSpPr>
            <p:grpSp>
              <p:nvGrpSpPr>
                <p:cNvPr id="42" name="Groupe 41">
                  <a:extLst>
                    <a:ext uri="{FF2B5EF4-FFF2-40B4-BE49-F238E27FC236}">
                      <a16:creationId xmlns:a16="http://schemas.microsoft.com/office/drawing/2014/main" id="{9B7D4DA6-3890-542A-9DBF-5A3561363795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  <a:grpFill/>
              </p:grpSpPr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1B080E14-7E58-B387-F679-AE6178A34F1C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" name="Ellipse 46">
                    <a:extLst>
                      <a:ext uri="{FF2B5EF4-FFF2-40B4-BE49-F238E27FC236}">
                        <a16:creationId xmlns:a16="http://schemas.microsoft.com/office/drawing/2014/main" id="{9C2B30B8-C3B4-3142-235F-F203E20EA550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8" name="Rectangle 47">
                    <a:extLst>
                      <a:ext uri="{FF2B5EF4-FFF2-40B4-BE49-F238E27FC236}">
                        <a16:creationId xmlns:a16="http://schemas.microsoft.com/office/drawing/2014/main" id="{D0784375-D01B-F352-C596-74323F3FFA1F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9" name="Ellipse 48">
                    <a:extLst>
                      <a:ext uri="{FF2B5EF4-FFF2-40B4-BE49-F238E27FC236}">
                        <a16:creationId xmlns:a16="http://schemas.microsoft.com/office/drawing/2014/main" id="{1409883D-ED05-F5E9-D99A-529DC9D42EA9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3" name="Groupe 42">
                  <a:extLst>
                    <a:ext uri="{FF2B5EF4-FFF2-40B4-BE49-F238E27FC236}">
                      <a16:creationId xmlns:a16="http://schemas.microsoft.com/office/drawing/2014/main" id="{6E7F2B2D-734B-822F-BC5F-B54C00A5B3DD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81BB3937-E3B3-0127-00F6-5878C2D5C219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5" name="Ellipse 44">
                    <a:extLst>
                      <a:ext uri="{FF2B5EF4-FFF2-40B4-BE49-F238E27FC236}">
                        <a16:creationId xmlns:a16="http://schemas.microsoft.com/office/drawing/2014/main" id="{046FF5C2-C586-3012-DFFC-6C7C594F5604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39" name="Groupe 38">
                <a:extLst>
                  <a:ext uri="{FF2B5EF4-FFF2-40B4-BE49-F238E27FC236}">
                    <a16:creationId xmlns:a16="http://schemas.microsoft.com/office/drawing/2014/main" id="{38E65AA0-4877-18D6-9FFE-730C53911BFD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16A71D69-295C-C578-CC5C-FA0D52FABC14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41" name="Ellipse 40">
                  <a:extLst>
                    <a:ext uri="{FF2B5EF4-FFF2-40B4-BE49-F238E27FC236}">
                      <a16:creationId xmlns:a16="http://schemas.microsoft.com/office/drawing/2014/main" id="{528D068B-17D4-0807-B9CD-2E10D06EE734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35" name="Groupe 34">
              <a:extLst>
                <a:ext uri="{FF2B5EF4-FFF2-40B4-BE49-F238E27FC236}">
                  <a16:creationId xmlns:a16="http://schemas.microsoft.com/office/drawing/2014/main" id="{3D426EE9-8C58-64DA-0BF8-20FC4A47855B}"/>
                </a:ext>
              </a:extLst>
            </p:cNvPr>
            <p:cNvGrpSpPr/>
            <p:nvPr/>
          </p:nvGrpSpPr>
          <p:grpSpPr>
            <a:xfrm>
              <a:off x="8921563" y="179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FD7A1326-3C86-1F5C-8E4F-DA546609B006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37" name="Ellipse 36">
                <a:extLst>
                  <a:ext uri="{FF2B5EF4-FFF2-40B4-BE49-F238E27FC236}">
                    <a16:creationId xmlns:a16="http://schemas.microsoft.com/office/drawing/2014/main" id="{487A0B75-C4A9-A6B2-B527-02365500E194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9CFEDD33-FDA2-89A2-F2CC-9C9059883B08}"/>
              </a:ext>
            </a:extLst>
          </p:cNvPr>
          <p:cNvGrpSpPr/>
          <p:nvPr/>
        </p:nvGrpSpPr>
        <p:grpSpPr>
          <a:xfrm rot="16200000">
            <a:off x="2190661" y="3357647"/>
            <a:ext cx="1440000" cy="2160000"/>
            <a:chOff x="8921563" y="1791645"/>
            <a:chExt cx="2880000" cy="4320000"/>
          </a:xfrm>
          <a:solidFill>
            <a:srgbClr val="00B0F0"/>
          </a:solidFill>
        </p:grpSpPr>
        <p:grpSp>
          <p:nvGrpSpPr>
            <p:cNvPr id="51" name="Groupe 50">
              <a:extLst>
                <a:ext uri="{FF2B5EF4-FFF2-40B4-BE49-F238E27FC236}">
                  <a16:creationId xmlns:a16="http://schemas.microsoft.com/office/drawing/2014/main" id="{846F0E6C-6E83-66EA-08FB-9BB03F83BE80}"/>
                </a:ext>
              </a:extLst>
            </p:cNvPr>
            <p:cNvGrpSpPr/>
            <p:nvPr/>
          </p:nvGrpSpPr>
          <p:grpSpPr>
            <a:xfrm>
              <a:off x="8921563" y="3231645"/>
              <a:ext cx="2880000" cy="2880000"/>
              <a:chOff x="5641556" y="3231645"/>
              <a:chExt cx="2880000" cy="2880000"/>
            </a:xfrm>
            <a:grpFill/>
          </p:grpSpPr>
          <p:grpSp>
            <p:nvGrpSpPr>
              <p:cNvPr id="55" name="Groupe 54">
                <a:extLst>
                  <a:ext uri="{FF2B5EF4-FFF2-40B4-BE49-F238E27FC236}">
                    <a16:creationId xmlns:a16="http://schemas.microsoft.com/office/drawing/2014/main" id="{D7CD6226-BB6A-FC6E-0164-FD52C4A344D5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  <a:grpFill/>
            </p:grpSpPr>
            <p:grpSp>
              <p:nvGrpSpPr>
                <p:cNvPr id="59" name="Groupe 58">
                  <a:extLst>
                    <a:ext uri="{FF2B5EF4-FFF2-40B4-BE49-F238E27FC236}">
                      <a16:creationId xmlns:a16="http://schemas.microsoft.com/office/drawing/2014/main" id="{2526834E-CF28-DB75-E1E0-44970F15AA0C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  <a:grpFill/>
              </p:grpSpPr>
              <p:sp>
                <p:nvSpPr>
                  <p:cNvPr id="63" name="Rectangle 62">
                    <a:extLst>
                      <a:ext uri="{FF2B5EF4-FFF2-40B4-BE49-F238E27FC236}">
                        <a16:creationId xmlns:a16="http://schemas.microsoft.com/office/drawing/2014/main" id="{0C4FA266-817B-00A3-E465-4A3555600F40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4" name="Ellipse 63">
                    <a:extLst>
                      <a:ext uri="{FF2B5EF4-FFF2-40B4-BE49-F238E27FC236}">
                        <a16:creationId xmlns:a16="http://schemas.microsoft.com/office/drawing/2014/main" id="{30248EFD-A15B-1021-C108-A702F4E5C42B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5" name="Rectangle 64">
                    <a:extLst>
                      <a:ext uri="{FF2B5EF4-FFF2-40B4-BE49-F238E27FC236}">
                        <a16:creationId xmlns:a16="http://schemas.microsoft.com/office/drawing/2014/main" id="{2AEC24FD-2DE6-1DE6-5297-5112E7D62DB7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6" name="Ellipse 65">
                    <a:extLst>
                      <a:ext uri="{FF2B5EF4-FFF2-40B4-BE49-F238E27FC236}">
                        <a16:creationId xmlns:a16="http://schemas.microsoft.com/office/drawing/2014/main" id="{06A5BFE8-D0F4-65FC-A912-C68B1ACDDEF2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60" name="Groupe 59">
                  <a:extLst>
                    <a:ext uri="{FF2B5EF4-FFF2-40B4-BE49-F238E27FC236}">
                      <a16:creationId xmlns:a16="http://schemas.microsoft.com/office/drawing/2014/main" id="{9CB5CF15-7F01-E22B-0E6A-25ACD5E02EE4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61" name="Rectangle 60">
                    <a:extLst>
                      <a:ext uri="{FF2B5EF4-FFF2-40B4-BE49-F238E27FC236}">
                        <a16:creationId xmlns:a16="http://schemas.microsoft.com/office/drawing/2014/main" id="{46942BE7-2EF2-BE5F-A53C-AFFB94B1D1C6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62" name="Ellipse 61">
                    <a:extLst>
                      <a:ext uri="{FF2B5EF4-FFF2-40B4-BE49-F238E27FC236}">
                        <a16:creationId xmlns:a16="http://schemas.microsoft.com/office/drawing/2014/main" id="{394B7200-6D12-2442-2A15-6692E0F6CEB6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56" name="Groupe 55">
                <a:extLst>
                  <a:ext uri="{FF2B5EF4-FFF2-40B4-BE49-F238E27FC236}">
                    <a16:creationId xmlns:a16="http://schemas.microsoft.com/office/drawing/2014/main" id="{6EC6553F-5B3F-01E1-FB7E-2BBDE73F283E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57" name="Rectangle 56">
                  <a:extLst>
                    <a:ext uri="{FF2B5EF4-FFF2-40B4-BE49-F238E27FC236}">
                      <a16:creationId xmlns:a16="http://schemas.microsoft.com/office/drawing/2014/main" id="{DDDF47F5-8E29-7BA3-6528-35374CDB9CEF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58" name="Ellipse 57">
                  <a:extLst>
                    <a:ext uri="{FF2B5EF4-FFF2-40B4-BE49-F238E27FC236}">
                      <a16:creationId xmlns:a16="http://schemas.microsoft.com/office/drawing/2014/main" id="{503411F3-BF31-1A56-7F6E-0DAD66A0E304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52" name="Groupe 51">
              <a:extLst>
                <a:ext uri="{FF2B5EF4-FFF2-40B4-BE49-F238E27FC236}">
                  <a16:creationId xmlns:a16="http://schemas.microsoft.com/office/drawing/2014/main" id="{C7A3AC79-411C-D07B-8BE2-EFB9449368E0}"/>
                </a:ext>
              </a:extLst>
            </p:cNvPr>
            <p:cNvGrpSpPr/>
            <p:nvPr/>
          </p:nvGrpSpPr>
          <p:grpSpPr>
            <a:xfrm>
              <a:off x="8921563" y="179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8192984F-E498-A4EF-4F5F-DC6122BB4130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4" name="Ellipse 53">
                <a:extLst>
                  <a:ext uri="{FF2B5EF4-FFF2-40B4-BE49-F238E27FC236}">
                    <a16:creationId xmlns:a16="http://schemas.microsoft.com/office/drawing/2014/main" id="{433C542A-F3B5-4C81-4755-B5977060C401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62291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le double de 3 ? 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19152894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FDA733-64BD-01D7-9AA3-F8A3606C27FC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le double de 3 ? </a:t>
            </a:r>
            <a:endParaRPr lang="fr-FR" sz="5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D4F4E07-E8A4-5C50-29EC-611BAF9C2143}"/>
              </a:ext>
            </a:extLst>
          </p:cNvPr>
          <p:cNvSpPr txBox="1"/>
          <p:nvPr/>
        </p:nvSpPr>
        <p:spPr>
          <a:xfrm>
            <a:off x="3987141" y="2314618"/>
            <a:ext cx="116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4524505-9876-5B2D-B60A-8592AFC9C839}"/>
              </a:ext>
            </a:extLst>
          </p:cNvPr>
          <p:cNvSpPr txBox="1"/>
          <p:nvPr/>
        </p:nvSpPr>
        <p:spPr>
          <a:xfrm>
            <a:off x="4965861" y="3659004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3</a:t>
            </a:r>
            <a:r>
              <a:rPr lang="fr-FR" sz="8000" dirty="0"/>
              <a:t> + </a:t>
            </a:r>
            <a:r>
              <a:rPr lang="fr-FR" sz="8000" dirty="0">
                <a:solidFill>
                  <a:srgbClr val="0070C0"/>
                </a:solidFill>
              </a:rPr>
              <a:t>3</a:t>
            </a:r>
            <a:r>
              <a:rPr lang="fr-FR" sz="8000" dirty="0"/>
              <a:t> = </a:t>
            </a:r>
            <a:r>
              <a:rPr lang="fr-FR" sz="8000" dirty="0">
                <a:solidFill>
                  <a:srgbClr val="C00000"/>
                </a:solidFill>
              </a:rPr>
              <a:t>6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42AAB695-CCDC-4669-EFC3-C80FD5554855}"/>
              </a:ext>
            </a:extLst>
          </p:cNvPr>
          <p:cNvGrpSpPr/>
          <p:nvPr/>
        </p:nvGrpSpPr>
        <p:grpSpPr>
          <a:xfrm rot="5400000">
            <a:off x="627925" y="3706097"/>
            <a:ext cx="1440000" cy="1440000"/>
            <a:chOff x="2443914" y="3231645"/>
            <a:chExt cx="2880000" cy="2880000"/>
          </a:xfrm>
          <a:solidFill>
            <a:srgbClr val="00B050"/>
          </a:solidFill>
        </p:grpSpPr>
        <p:grpSp>
          <p:nvGrpSpPr>
            <p:cNvPr id="10" name="Groupe 9">
              <a:extLst>
                <a:ext uri="{FF2B5EF4-FFF2-40B4-BE49-F238E27FC236}">
                  <a16:creationId xmlns:a16="http://schemas.microsoft.com/office/drawing/2014/main" id="{A6C2A824-6B23-A8E1-41AF-7053D9591520}"/>
                </a:ext>
              </a:extLst>
            </p:cNvPr>
            <p:cNvGrpSpPr/>
            <p:nvPr/>
          </p:nvGrpSpPr>
          <p:grpSpPr>
            <a:xfrm>
              <a:off x="2443914" y="3231645"/>
              <a:ext cx="1440000" cy="2880000"/>
              <a:chOff x="388238" y="3231645"/>
              <a:chExt cx="1440000" cy="2880000"/>
            </a:xfrm>
            <a:grpFill/>
          </p:grpSpPr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3900F3DB-DF87-006E-00EC-AE655587FB10}"/>
                  </a:ext>
                </a:extLst>
              </p:cNvPr>
              <p:cNvSpPr/>
              <p:nvPr/>
            </p:nvSpPr>
            <p:spPr>
              <a:xfrm>
                <a:off x="388238" y="467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" name="Ellipse 14">
                <a:extLst>
                  <a:ext uri="{FF2B5EF4-FFF2-40B4-BE49-F238E27FC236}">
                    <a16:creationId xmlns:a16="http://schemas.microsoft.com/office/drawing/2014/main" id="{BCADE626-7B3D-37A0-1721-180BEC9226F0}"/>
                  </a:ext>
                </a:extLst>
              </p:cNvPr>
              <p:cNvSpPr/>
              <p:nvPr/>
            </p:nvSpPr>
            <p:spPr>
              <a:xfrm>
                <a:off x="568238" y="485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FBCCD02A-CB84-E8AD-5B81-469DE489683D}"/>
                  </a:ext>
                </a:extLst>
              </p:cNvPr>
              <p:cNvSpPr/>
              <p:nvPr/>
            </p:nvSpPr>
            <p:spPr>
              <a:xfrm>
                <a:off x="388238" y="323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7" name="Ellipse 16">
                <a:extLst>
                  <a:ext uri="{FF2B5EF4-FFF2-40B4-BE49-F238E27FC236}">
                    <a16:creationId xmlns:a16="http://schemas.microsoft.com/office/drawing/2014/main" id="{CEC7B543-FC8E-D08A-FDD4-3233E0E3CFC0}"/>
                  </a:ext>
                </a:extLst>
              </p:cNvPr>
              <p:cNvSpPr/>
              <p:nvPr/>
            </p:nvSpPr>
            <p:spPr>
              <a:xfrm>
                <a:off x="568238" y="341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2C6B0609-3573-AF75-2E74-3B27776DA5F8}"/>
                </a:ext>
              </a:extLst>
            </p:cNvPr>
            <p:cNvGrpSpPr/>
            <p:nvPr/>
          </p:nvGrpSpPr>
          <p:grpSpPr>
            <a:xfrm>
              <a:off x="3883914" y="467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CF78A817-B93A-83DC-C333-E4413BC18464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3" name="Ellipse 12">
                <a:extLst>
                  <a:ext uri="{FF2B5EF4-FFF2-40B4-BE49-F238E27FC236}">
                    <a16:creationId xmlns:a16="http://schemas.microsoft.com/office/drawing/2014/main" id="{B25633B4-AD0B-4468-95AB-D0ADFEE0F432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18" name="Groupe 17">
            <a:extLst>
              <a:ext uri="{FF2B5EF4-FFF2-40B4-BE49-F238E27FC236}">
                <a16:creationId xmlns:a16="http://schemas.microsoft.com/office/drawing/2014/main" id="{C75C64F0-B80E-42F2-B961-1214AB221C9C}"/>
              </a:ext>
            </a:extLst>
          </p:cNvPr>
          <p:cNvGrpSpPr/>
          <p:nvPr/>
        </p:nvGrpSpPr>
        <p:grpSpPr>
          <a:xfrm rot="16200000">
            <a:off x="1356893" y="3706097"/>
            <a:ext cx="1440000" cy="1440000"/>
            <a:chOff x="2443914" y="3231645"/>
            <a:chExt cx="2880000" cy="2880000"/>
          </a:xfrm>
          <a:solidFill>
            <a:srgbClr val="00B050"/>
          </a:solidFill>
        </p:grpSpPr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1C3A8C7F-F7B3-D8B7-4477-E1E1B1468E31}"/>
                </a:ext>
              </a:extLst>
            </p:cNvPr>
            <p:cNvGrpSpPr/>
            <p:nvPr/>
          </p:nvGrpSpPr>
          <p:grpSpPr>
            <a:xfrm>
              <a:off x="2443914" y="3231645"/>
              <a:ext cx="1440000" cy="2880000"/>
              <a:chOff x="388238" y="3231645"/>
              <a:chExt cx="1440000" cy="2880000"/>
            </a:xfrm>
            <a:grpFill/>
          </p:grpSpPr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320D20ED-B7E3-2739-D6B4-C80C702E0764}"/>
                  </a:ext>
                </a:extLst>
              </p:cNvPr>
              <p:cNvSpPr/>
              <p:nvPr/>
            </p:nvSpPr>
            <p:spPr>
              <a:xfrm>
                <a:off x="388238" y="467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4" name="Ellipse 23">
                <a:extLst>
                  <a:ext uri="{FF2B5EF4-FFF2-40B4-BE49-F238E27FC236}">
                    <a16:creationId xmlns:a16="http://schemas.microsoft.com/office/drawing/2014/main" id="{97434BB8-FDD8-9EF1-75E8-A62B3412B08A}"/>
                  </a:ext>
                </a:extLst>
              </p:cNvPr>
              <p:cNvSpPr/>
              <p:nvPr/>
            </p:nvSpPr>
            <p:spPr>
              <a:xfrm>
                <a:off x="568238" y="485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2879B6AF-9CBE-66F0-F92F-509B4BCA7E99}"/>
                  </a:ext>
                </a:extLst>
              </p:cNvPr>
              <p:cNvSpPr/>
              <p:nvPr/>
            </p:nvSpPr>
            <p:spPr>
              <a:xfrm>
                <a:off x="388238" y="3231645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6" name="Ellipse 25">
                <a:extLst>
                  <a:ext uri="{FF2B5EF4-FFF2-40B4-BE49-F238E27FC236}">
                    <a16:creationId xmlns:a16="http://schemas.microsoft.com/office/drawing/2014/main" id="{7D3D17CB-C10B-1282-D26D-26555755B063}"/>
                  </a:ext>
                </a:extLst>
              </p:cNvPr>
              <p:cNvSpPr/>
              <p:nvPr/>
            </p:nvSpPr>
            <p:spPr>
              <a:xfrm>
                <a:off x="568238" y="3411645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grpSp>
          <p:nvGrpSpPr>
            <p:cNvPr id="20" name="Groupe 19">
              <a:extLst>
                <a:ext uri="{FF2B5EF4-FFF2-40B4-BE49-F238E27FC236}">
                  <a16:creationId xmlns:a16="http://schemas.microsoft.com/office/drawing/2014/main" id="{8F2F5EA1-E279-1F3B-23BF-DD6536459C30}"/>
                </a:ext>
              </a:extLst>
            </p:cNvPr>
            <p:cNvGrpSpPr/>
            <p:nvPr/>
          </p:nvGrpSpPr>
          <p:grpSpPr>
            <a:xfrm>
              <a:off x="3883914" y="467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1F43C1AA-DD51-381B-D66F-66BB9A589DC5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" name="Ellipse 21">
                <a:extLst>
                  <a:ext uri="{FF2B5EF4-FFF2-40B4-BE49-F238E27FC236}">
                    <a16:creationId xmlns:a16="http://schemas.microsoft.com/office/drawing/2014/main" id="{262F8385-1B28-C93B-5A2F-107286C7DE46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50690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la moitié de 4 ? 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35809617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F731B6E-A7AF-E8F5-79EB-D20C5942587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F6D61DB-7D73-7E23-3CDE-D2FAA4383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" y="497048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3592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FDA733-64BD-01D7-9AA3-F8A3606C27FC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la moitié de 4 ? </a:t>
            </a:r>
            <a:endParaRPr lang="fr-FR" sz="5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D4F4E07-E8A4-5C50-29EC-611BAF9C2143}"/>
              </a:ext>
            </a:extLst>
          </p:cNvPr>
          <p:cNvSpPr txBox="1"/>
          <p:nvPr/>
        </p:nvSpPr>
        <p:spPr>
          <a:xfrm>
            <a:off x="3987141" y="2314618"/>
            <a:ext cx="116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4524505-9876-5B2D-B60A-8592AFC9C839}"/>
              </a:ext>
            </a:extLst>
          </p:cNvPr>
          <p:cNvSpPr txBox="1"/>
          <p:nvPr/>
        </p:nvSpPr>
        <p:spPr>
          <a:xfrm>
            <a:off x="4965861" y="3659004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4</a:t>
            </a:r>
            <a:r>
              <a:rPr lang="fr-FR" sz="8000" dirty="0">
                <a:solidFill>
                  <a:srgbClr val="C00000"/>
                </a:solidFill>
              </a:rPr>
              <a:t> </a:t>
            </a:r>
            <a:r>
              <a:rPr lang="fr-FR" sz="8000" dirty="0"/>
              <a:t>=</a:t>
            </a:r>
            <a:r>
              <a:rPr lang="fr-FR" sz="8000" dirty="0">
                <a:solidFill>
                  <a:srgbClr val="C00000"/>
                </a:solidFill>
              </a:rPr>
              <a:t> 2 </a:t>
            </a:r>
            <a:r>
              <a:rPr lang="fr-FR" sz="8000" dirty="0"/>
              <a:t>+</a:t>
            </a:r>
            <a:r>
              <a:rPr lang="fr-FR" sz="8000" dirty="0">
                <a:solidFill>
                  <a:srgbClr val="C00000"/>
                </a:solidFill>
              </a:rPr>
              <a:t> 2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9E77FF14-DC1A-DD5D-FC0F-F6BA8F68DBFE}"/>
              </a:ext>
            </a:extLst>
          </p:cNvPr>
          <p:cNvGrpSpPr/>
          <p:nvPr/>
        </p:nvGrpSpPr>
        <p:grpSpPr>
          <a:xfrm>
            <a:off x="1115820" y="3737747"/>
            <a:ext cx="1440000" cy="1440000"/>
            <a:chOff x="5641556" y="3231645"/>
            <a:chExt cx="2880000" cy="2880000"/>
          </a:xfrm>
          <a:solidFill>
            <a:srgbClr val="00B0F0"/>
          </a:solidFill>
        </p:grpSpPr>
        <p:grpSp>
          <p:nvGrpSpPr>
            <p:cNvPr id="5" name="Groupe 4">
              <a:extLst>
                <a:ext uri="{FF2B5EF4-FFF2-40B4-BE49-F238E27FC236}">
                  <a16:creationId xmlns:a16="http://schemas.microsoft.com/office/drawing/2014/main" id="{43C5C72A-1F65-A37B-83D3-B7542A5DABA4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BE11B5C6-64D3-18FB-6BBE-0BC1B788636A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14E172C1-B26F-3EC3-1AFB-0153BC222396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5" name="Ellipse 34">
                  <a:extLst>
                    <a:ext uri="{FF2B5EF4-FFF2-40B4-BE49-F238E27FC236}">
                      <a16:creationId xmlns:a16="http://schemas.microsoft.com/office/drawing/2014/main" id="{DE1DFFA3-CF2D-AC10-0F81-8EFABA3D9536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9E134F2F-7271-4060-8563-90D451807229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7" name="Ellipse 36">
                  <a:extLst>
                    <a:ext uri="{FF2B5EF4-FFF2-40B4-BE49-F238E27FC236}">
                      <a16:creationId xmlns:a16="http://schemas.microsoft.com/office/drawing/2014/main" id="{54C5AB0C-454A-2A46-B917-9FC9476BD584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31" name="Groupe 30">
                <a:extLst>
                  <a:ext uri="{FF2B5EF4-FFF2-40B4-BE49-F238E27FC236}">
                    <a16:creationId xmlns:a16="http://schemas.microsoft.com/office/drawing/2014/main" id="{D42DD345-B136-5632-1483-90703A1E043A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5DAE79CE-F021-4D03-0FC5-E92AA6824B7F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3" name="Ellipse 32">
                  <a:extLst>
                    <a:ext uri="{FF2B5EF4-FFF2-40B4-BE49-F238E27FC236}">
                      <a16:creationId xmlns:a16="http://schemas.microsoft.com/office/drawing/2014/main" id="{9D90F44F-63C9-0524-D430-26B8A0683105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27" name="Groupe 26">
              <a:extLst>
                <a:ext uri="{FF2B5EF4-FFF2-40B4-BE49-F238E27FC236}">
                  <a16:creationId xmlns:a16="http://schemas.microsoft.com/office/drawing/2014/main" id="{9816F8D8-621B-39D8-DB7F-3C76ABDFB905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CE5B451-3AF0-E844-2513-F9C56EB1B1C5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9" name="Ellipse 28">
                <a:extLst>
                  <a:ext uri="{FF2B5EF4-FFF2-40B4-BE49-F238E27FC236}">
                    <a16:creationId xmlns:a16="http://schemas.microsoft.com/office/drawing/2014/main" id="{702018F6-5E51-E70D-58AC-283DB8257A5A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FF0AC8BF-3D43-7C58-0247-61F31F40B05C}"/>
              </a:ext>
            </a:extLst>
          </p:cNvPr>
          <p:cNvGrpSpPr/>
          <p:nvPr/>
        </p:nvGrpSpPr>
        <p:grpSpPr>
          <a:xfrm>
            <a:off x="1835820" y="3737747"/>
            <a:ext cx="720000" cy="1440000"/>
            <a:chOff x="388238" y="3231645"/>
            <a:chExt cx="1440000" cy="2880000"/>
          </a:xfrm>
          <a:solidFill>
            <a:srgbClr val="00B050"/>
          </a:solidFill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2A93C12-17F9-F07B-DD49-A53CC4481D15}"/>
                </a:ext>
              </a:extLst>
            </p:cNvPr>
            <p:cNvSpPr/>
            <p:nvPr/>
          </p:nvSpPr>
          <p:spPr>
            <a:xfrm>
              <a:off x="388238" y="4671645"/>
              <a:ext cx="1440000" cy="144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Ellipse 10">
              <a:extLst>
                <a:ext uri="{FF2B5EF4-FFF2-40B4-BE49-F238E27FC236}">
                  <a16:creationId xmlns:a16="http://schemas.microsoft.com/office/drawing/2014/main" id="{522F98E2-451A-5A81-7B8F-9254488EADB1}"/>
                </a:ext>
              </a:extLst>
            </p:cNvPr>
            <p:cNvSpPr/>
            <p:nvPr/>
          </p:nvSpPr>
          <p:spPr>
            <a:xfrm>
              <a:off x="568238" y="4851645"/>
              <a:ext cx="1080000" cy="10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D552C09-9ADB-2219-577C-C7BB29CA19EE}"/>
                </a:ext>
              </a:extLst>
            </p:cNvPr>
            <p:cNvSpPr/>
            <p:nvPr/>
          </p:nvSpPr>
          <p:spPr>
            <a:xfrm>
              <a:off x="388238" y="3231645"/>
              <a:ext cx="1440000" cy="144000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DEA01F6C-308E-BB11-F567-9DBF4D36C8F5}"/>
                </a:ext>
              </a:extLst>
            </p:cNvPr>
            <p:cNvSpPr/>
            <p:nvPr/>
          </p:nvSpPr>
          <p:spPr>
            <a:xfrm>
              <a:off x="568238" y="3411645"/>
              <a:ext cx="1080000" cy="10800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4122104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la moitié de 8 ? 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28737917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FDA733-64BD-01D7-9AA3-F8A3606C27FC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la moitié de 8 ? </a:t>
            </a:r>
            <a:endParaRPr lang="fr-FR" sz="5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D4F4E07-E8A4-5C50-29EC-611BAF9C2143}"/>
              </a:ext>
            </a:extLst>
          </p:cNvPr>
          <p:cNvSpPr txBox="1"/>
          <p:nvPr/>
        </p:nvSpPr>
        <p:spPr>
          <a:xfrm>
            <a:off x="3987141" y="2314618"/>
            <a:ext cx="116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4524505-9876-5B2D-B60A-8592AFC9C839}"/>
              </a:ext>
            </a:extLst>
          </p:cNvPr>
          <p:cNvSpPr txBox="1"/>
          <p:nvPr/>
        </p:nvSpPr>
        <p:spPr>
          <a:xfrm>
            <a:off x="4965861" y="3659004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8</a:t>
            </a:r>
            <a:r>
              <a:rPr lang="fr-FR" sz="8000" dirty="0">
                <a:solidFill>
                  <a:srgbClr val="C00000"/>
                </a:solidFill>
              </a:rPr>
              <a:t> </a:t>
            </a:r>
            <a:r>
              <a:rPr lang="fr-FR" sz="8000" dirty="0"/>
              <a:t>=</a:t>
            </a:r>
            <a:r>
              <a:rPr lang="fr-FR" sz="8000" dirty="0">
                <a:solidFill>
                  <a:srgbClr val="C00000"/>
                </a:solidFill>
              </a:rPr>
              <a:t> 4 </a:t>
            </a:r>
            <a:r>
              <a:rPr lang="fr-FR" sz="8000" dirty="0"/>
              <a:t>+</a:t>
            </a:r>
            <a:r>
              <a:rPr lang="fr-FR" sz="8000" dirty="0">
                <a:solidFill>
                  <a:srgbClr val="C00000"/>
                </a:solidFill>
              </a:rPr>
              <a:t> 4</a:t>
            </a:r>
          </a:p>
        </p:txBody>
      </p: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6DB308B8-420D-01CA-B1A1-33D50CEE0CB9}"/>
              </a:ext>
            </a:extLst>
          </p:cNvPr>
          <p:cNvGrpSpPr/>
          <p:nvPr/>
        </p:nvGrpSpPr>
        <p:grpSpPr>
          <a:xfrm>
            <a:off x="761659" y="3713996"/>
            <a:ext cx="2875733" cy="1440000"/>
            <a:chOff x="1117918" y="3725871"/>
            <a:chExt cx="2875733" cy="1440000"/>
          </a:xfrm>
        </p:grpSpPr>
        <p:grpSp>
          <p:nvGrpSpPr>
            <p:cNvPr id="4" name="Groupe 3">
              <a:extLst>
                <a:ext uri="{FF2B5EF4-FFF2-40B4-BE49-F238E27FC236}">
                  <a16:creationId xmlns:a16="http://schemas.microsoft.com/office/drawing/2014/main" id="{9E77FF14-DC1A-DD5D-FC0F-F6BA8F68DBFE}"/>
                </a:ext>
              </a:extLst>
            </p:cNvPr>
            <p:cNvGrpSpPr/>
            <p:nvPr/>
          </p:nvGrpSpPr>
          <p:grpSpPr>
            <a:xfrm>
              <a:off x="1117918" y="3725871"/>
              <a:ext cx="1440000" cy="1440000"/>
              <a:chOff x="5641556" y="3231645"/>
              <a:chExt cx="2880000" cy="2880000"/>
            </a:xfrm>
            <a:solidFill>
              <a:srgbClr val="00B0F0"/>
            </a:solidFill>
          </p:grpSpPr>
          <p:grpSp>
            <p:nvGrpSpPr>
              <p:cNvPr id="5" name="Groupe 4">
                <a:extLst>
                  <a:ext uri="{FF2B5EF4-FFF2-40B4-BE49-F238E27FC236}">
                    <a16:creationId xmlns:a16="http://schemas.microsoft.com/office/drawing/2014/main" id="{43C5C72A-1F65-A37B-83D3-B7542A5DABA4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  <a:grpFill/>
            </p:grpSpPr>
            <p:grpSp>
              <p:nvGrpSpPr>
                <p:cNvPr id="30" name="Groupe 29">
                  <a:extLst>
                    <a:ext uri="{FF2B5EF4-FFF2-40B4-BE49-F238E27FC236}">
                      <a16:creationId xmlns:a16="http://schemas.microsoft.com/office/drawing/2014/main" id="{BE11B5C6-64D3-18FB-6BBE-0BC1B788636A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  <a:grpFill/>
              </p:grpSpPr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14E172C1-B26F-3EC3-1AFB-0153BC222396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" name="Ellipse 34">
                    <a:extLst>
                      <a:ext uri="{FF2B5EF4-FFF2-40B4-BE49-F238E27FC236}">
                        <a16:creationId xmlns:a16="http://schemas.microsoft.com/office/drawing/2014/main" id="{DE1DFFA3-CF2D-AC10-0F81-8EFABA3D9536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" name="Rectangle 35">
                    <a:extLst>
                      <a:ext uri="{FF2B5EF4-FFF2-40B4-BE49-F238E27FC236}">
                        <a16:creationId xmlns:a16="http://schemas.microsoft.com/office/drawing/2014/main" id="{9E134F2F-7271-4060-8563-90D451807229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7" name="Ellipse 36">
                    <a:extLst>
                      <a:ext uri="{FF2B5EF4-FFF2-40B4-BE49-F238E27FC236}">
                        <a16:creationId xmlns:a16="http://schemas.microsoft.com/office/drawing/2014/main" id="{54C5AB0C-454A-2A46-B917-9FC9476BD584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31" name="Groupe 30">
                  <a:extLst>
                    <a:ext uri="{FF2B5EF4-FFF2-40B4-BE49-F238E27FC236}">
                      <a16:creationId xmlns:a16="http://schemas.microsoft.com/office/drawing/2014/main" id="{D42DD345-B136-5632-1483-90703A1E043A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32" name="Rectangle 31">
                    <a:extLst>
                      <a:ext uri="{FF2B5EF4-FFF2-40B4-BE49-F238E27FC236}">
                        <a16:creationId xmlns:a16="http://schemas.microsoft.com/office/drawing/2014/main" id="{5DAE79CE-F021-4D03-0FC5-E92AA6824B7F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" name="Ellipse 32">
                    <a:extLst>
                      <a:ext uri="{FF2B5EF4-FFF2-40B4-BE49-F238E27FC236}">
                        <a16:creationId xmlns:a16="http://schemas.microsoft.com/office/drawing/2014/main" id="{9D90F44F-63C9-0524-D430-26B8A0683105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27" name="Groupe 26">
                <a:extLst>
                  <a:ext uri="{FF2B5EF4-FFF2-40B4-BE49-F238E27FC236}">
                    <a16:creationId xmlns:a16="http://schemas.microsoft.com/office/drawing/2014/main" id="{9816F8D8-621B-39D8-DB7F-3C76ABDFB905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3CE5B451-3AF0-E844-2513-F9C56EB1B1C5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9" name="Ellipse 28">
                  <a:extLst>
                    <a:ext uri="{FF2B5EF4-FFF2-40B4-BE49-F238E27FC236}">
                      <a16:creationId xmlns:a16="http://schemas.microsoft.com/office/drawing/2014/main" id="{702018F6-5E51-E70D-58AC-283DB8257A5A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5F6F60F9-8DF7-47FA-20B9-CA39EBF368DF}"/>
                </a:ext>
              </a:extLst>
            </p:cNvPr>
            <p:cNvGrpSpPr/>
            <p:nvPr/>
          </p:nvGrpSpPr>
          <p:grpSpPr>
            <a:xfrm>
              <a:off x="2553651" y="3725871"/>
              <a:ext cx="1440000" cy="1440000"/>
              <a:chOff x="5641556" y="3231645"/>
              <a:chExt cx="2880000" cy="2880000"/>
            </a:xfrm>
            <a:solidFill>
              <a:srgbClr val="00B0F0"/>
            </a:solidFill>
          </p:grpSpPr>
          <p:grpSp>
            <p:nvGrpSpPr>
              <p:cNvPr id="10" name="Groupe 9">
                <a:extLst>
                  <a:ext uri="{FF2B5EF4-FFF2-40B4-BE49-F238E27FC236}">
                    <a16:creationId xmlns:a16="http://schemas.microsoft.com/office/drawing/2014/main" id="{D9EACEC7-966C-9B0C-BC16-0E6B0B88CE88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  <a:grpFill/>
            </p:grpSpPr>
            <p:grpSp>
              <p:nvGrpSpPr>
                <p:cNvPr id="14" name="Groupe 13">
                  <a:extLst>
                    <a:ext uri="{FF2B5EF4-FFF2-40B4-BE49-F238E27FC236}">
                      <a16:creationId xmlns:a16="http://schemas.microsoft.com/office/drawing/2014/main" id="{BCF9EAAB-1F90-5D5A-8010-16F22317A725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  <a:grpFill/>
              </p:grpSpPr>
              <p:sp>
                <p:nvSpPr>
                  <p:cNvPr id="18" name="Rectangle 17">
                    <a:extLst>
                      <a:ext uri="{FF2B5EF4-FFF2-40B4-BE49-F238E27FC236}">
                        <a16:creationId xmlns:a16="http://schemas.microsoft.com/office/drawing/2014/main" id="{4A646A93-7F83-01AF-607A-CEE97BDC9FE2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9" name="Ellipse 18">
                    <a:extLst>
                      <a:ext uri="{FF2B5EF4-FFF2-40B4-BE49-F238E27FC236}">
                        <a16:creationId xmlns:a16="http://schemas.microsoft.com/office/drawing/2014/main" id="{2B61F842-42E6-A3F6-B020-A22B8DB57846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0" name="Rectangle 19">
                    <a:extLst>
                      <a:ext uri="{FF2B5EF4-FFF2-40B4-BE49-F238E27FC236}">
                        <a16:creationId xmlns:a16="http://schemas.microsoft.com/office/drawing/2014/main" id="{57FEB68C-AFC8-1131-8A44-96527F9E0A5A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21" name="Ellipse 20">
                    <a:extLst>
                      <a:ext uri="{FF2B5EF4-FFF2-40B4-BE49-F238E27FC236}">
                        <a16:creationId xmlns:a16="http://schemas.microsoft.com/office/drawing/2014/main" id="{49C68B94-2BDE-85E1-5E35-0F9B7A3EFC37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15" name="Groupe 14">
                  <a:extLst>
                    <a:ext uri="{FF2B5EF4-FFF2-40B4-BE49-F238E27FC236}">
                      <a16:creationId xmlns:a16="http://schemas.microsoft.com/office/drawing/2014/main" id="{F71DE293-30FF-CF8E-4C16-A08D03237797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16" name="Rectangle 15">
                    <a:extLst>
                      <a:ext uri="{FF2B5EF4-FFF2-40B4-BE49-F238E27FC236}">
                        <a16:creationId xmlns:a16="http://schemas.microsoft.com/office/drawing/2014/main" id="{71306625-AB8D-E1D3-66DA-6A284AE60FF1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7" name="Ellipse 16">
                    <a:extLst>
                      <a:ext uri="{FF2B5EF4-FFF2-40B4-BE49-F238E27FC236}">
                        <a16:creationId xmlns:a16="http://schemas.microsoft.com/office/drawing/2014/main" id="{4FA85F74-BC44-E5AA-A368-CB6E447AF13B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11" name="Groupe 10">
                <a:extLst>
                  <a:ext uri="{FF2B5EF4-FFF2-40B4-BE49-F238E27FC236}">
                    <a16:creationId xmlns:a16="http://schemas.microsoft.com/office/drawing/2014/main" id="{E0A7939D-7A56-7475-EABD-53F61CC120CD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A8186E4D-5C0D-477D-E7A8-C4FE7B4F1413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3" name="Ellipse 12">
                  <a:extLst>
                    <a:ext uri="{FF2B5EF4-FFF2-40B4-BE49-F238E27FC236}">
                      <a16:creationId xmlns:a16="http://schemas.microsoft.com/office/drawing/2014/main" id="{F79FFFDD-5CBB-FE46-7A6E-307BBF92D234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</p:grp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E92C0A09-522E-BD47-3626-F21DE42BDC7F}"/>
              </a:ext>
            </a:extLst>
          </p:cNvPr>
          <p:cNvGrpSpPr/>
          <p:nvPr/>
        </p:nvGrpSpPr>
        <p:grpSpPr>
          <a:xfrm>
            <a:off x="2197392" y="3719150"/>
            <a:ext cx="1440000" cy="1440000"/>
            <a:chOff x="5641556" y="3231645"/>
            <a:chExt cx="2880000" cy="2880000"/>
          </a:xfrm>
          <a:solidFill>
            <a:srgbClr val="00B050"/>
          </a:solidFill>
        </p:grpSpPr>
        <p:grpSp>
          <p:nvGrpSpPr>
            <p:cNvPr id="53" name="Groupe 52">
              <a:extLst>
                <a:ext uri="{FF2B5EF4-FFF2-40B4-BE49-F238E27FC236}">
                  <a16:creationId xmlns:a16="http://schemas.microsoft.com/office/drawing/2014/main" id="{7E8D8B07-6C8F-A923-EF12-23C036E36180}"/>
                </a:ext>
              </a:extLst>
            </p:cNvPr>
            <p:cNvGrpSpPr/>
            <p:nvPr/>
          </p:nvGrpSpPr>
          <p:grpSpPr>
            <a:xfrm>
              <a:off x="5641556" y="3231645"/>
              <a:ext cx="2880000" cy="2880000"/>
              <a:chOff x="2443914" y="3231645"/>
              <a:chExt cx="2880000" cy="2880000"/>
            </a:xfrm>
            <a:grpFill/>
          </p:grpSpPr>
          <p:grpSp>
            <p:nvGrpSpPr>
              <p:cNvPr id="57" name="Groupe 56">
                <a:extLst>
                  <a:ext uri="{FF2B5EF4-FFF2-40B4-BE49-F238E27FC236}">
                    <a16:creationId xmlns:a16="http://schemas.microsoft.com/office/drawing/2014/main" id="{15091BF4-D6E6-E37F-5605-B878E4C2778E}"/>
                  </a:ext>
                </a:extLst>
              </p:cNvPr>
              <p:cNvGrpSpPr/>
              <p:nvPr/>
            </p:nvGrpSpPr>
            <p:grpSpPr>
              <a:xfrm>
                <a:off x="2443914" y="3231645"/>
                <a:ext cx="1440000" cy="2880000"/>
                <a:chOff x="388238" y="3231645"/>
                <a:chExt cx="1440000" cy="2880000"/>
              </a:xfrm>
              <a:grpFill/>
            </p:grpSpPr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E69A9F79-1978-75A3-4D1A-1FED736DE57A}"/>
                    </a:ext>
                  </a:extLst>
                </p:cNvPr>
                <p:cNvSpPr/>
                <p:nvPr/>
              </p:nvSpPr>
              <p:spPr>
                <a:xfrm>
                  <a:off x="388238" y="467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2" name="Ellipse 61">
                  <a:extLst>
                    <a:ext uri="{FF2B5EF4-FFF2-40B4-BE49-F238E27FC236}">
                      <a16:creationId xmlns:a16="http://schemas.microsoft.com/office/drawing/2014/main" id="{7EBD094C-1FCD-417A-DB4E-ACFE443C8418}"/>
                    </a:ext>
                  </a:extLst>
                </p:cNvPr>
                <p:cNvSpPr/>
                <p:nvPr/>
              </p:nvSpPr>
              <p:spPr>
                <a:xfrm>
                  <a:off x="568238" y="485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08636B29-445E-887F-587A-FD725A5927A4}"/>
                    </a:ext>
                  </a:extLst>
                </p:cNvPr>
                <p:cNvSpPr/>
                <p:nvPr/>
              </p:nvSpPr>
              <p:spPr>
                <a:xfrm>
                  <a:off x="388238" y="3231645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4" name="Ellipse 63">
                  <a:extLst>
                    <a:ext uri="{FF2B5EF4-FFF2-40B4-BE49-F238E27FC236}">
                      <a16:creationId xmlns:a16="http://schemas.microsoft.com/office/drawing/2014/main" id="{7B9208C1-E599-0E0A-7BA4-9970B81FBA09}"/>
                    </a:ext>
                  </a:extLst>
                </p:cNvPr>
                <p:cNvSpPr/>
                <p:nvPr/>
              </p:nvSpPr>
              <p:spPr>
                <a:xfrm>
                  <a:off x="568238" y="3411645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58" name="Groupe 57">
                <a:extLst>
                  <a:ext uri="{FF2B5EF4-FFF2-40B4-BE49-F238E27FC236}">
                    <a16:creationId xmlns:a16="http://schemas.microsoft.com/office/drawing/2014/main" id="{59C68E44-8276-B6D8-40F7-6CDFDA231774}"/>
                  </a:ext>
                </a:extLst>
              </p:cNvPr>
              <p:cNvGrpSpPr/>
              <p:nvPr/>
            </p:nvGrpSpPr>
            <p:grpSpPr>
              <a:xfrm>
                <a:off x="3883914" y="467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4C19BA1F-36F9-685D-CC8F-BB88C1FC556B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0" name="Ellipse 59">
                  <a:extLst>
                    <a:ext uri="{FF2B5EF4-FFF2-40B4-BE49-F238E27FC236}">
                      <a16:creationId xmlns:a16="http://schemas.microsoft.com/office/drawing/2014/main" id="{D03AF248-39C1-52C9-AA5C-1EB11EF31683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54" name="Groupe 53">
              <a:extLst>
                <a:ext uri="{FF2B5EF4-FFF2-40B4-BE49-F238E27FC236}">
                  <a16:creationId xmlns:a16="http://schemas.microsoft.com/office/drawing/2014/main" id="{93EA3819-2793-003E-F160-1FF0D3FBE14C}"/>
                </a:ext>
              </a:extLst>
            </p:cNvPr>
            <p:cNvGrpSpPr/>
            <p:nvPr/>
          </p:nvGrpSpPr>
          <p:grpSpPr>
            <a:xfrm>
              <a:off x="7081556" y="323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0F3BBCC1-C3C1-AE6C-CB29-68B48CC40EA3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6" name="Ellipse 55">
                <a:extLst>
                  <a:ext uri="{FF2B5EF4-FFF2-40B4-BE49-F238E27FC236}">
                    <a16:creationId xmlns:a16="http://schemas.microsoft.com/office/drawing/2014/main" id="{0A4F5B1E-737C-9983-3C71-C06A9C0052F2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3459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Réponds à la question.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la moitié de 10 ? </a:t>
            </a:r>
            <a:endParaRPr lang="fr-FR" sz="5400" dirty="0"/>
          </a:p>
        </p:txBody>
      </p:sp>
    </p:spTree>
    <p:extLst>
      <p:ext uri="{BB962C8B-B14F-4D97-AF65-F5344CB8AC3E}">
        <p14:creationId xmlns:p14="http://schemas.microsoft.com/office/powerpoint/2010/main" val="13229905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6/6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0FDA733-64BD-01D7-9AA3-F8A3606C27FC}"/>
              </a:ext>
            </a:extLst>
          </p:cNvPr>
          <p:cNvSpPr txBox="1"/>
          <p:nvPr/>
        </p:nvSpPr>
        <p:spPr>
          <a:xfrm>
            <a:off x="882733" y="1555667"/>
            <a:ext cx="7592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rgbClr val="0070C0"/>
                </a:solidFill>
              </a:rPr>
              <a:t>Quel est la moitié de 10 ? </a:t>
            </a:r>
            <a:endParaRPr lang="fr-FR" sz="5400" dirty="0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0D4F4E07-E8A4-5C50-29EC-611BAF9C2143}"/>
              </a:ext>
            </a:extLst>
          </p:cNvPr>
          <p:cNvSpPr txBox="1"/>
          <p:nvPr/>
        </p:nvSpPr>
        <p:spPr>
          <a:xfrm>
            <a:off x="3987141" y="2314618"/>
            <a:ext cx="1169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4524505-9876-5B2D-B60A-8592AFC9C839}"/>
              </a:ext>
            </a:extLst>
          </p:cNvPr>
          <p:cNvSpPr txBox="1"/>
          <p:nvPr/>
        </p:nvSpPr>
        <p:spPr>
          <a:xfrm>
            <a:off x="4752106" y="3682276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10</a:t>
            </a:r>
            <a:r>
              <a:rPr lang="fr-FR" sz="8000" dirty="0">
                <a:solidFill>
                  <a:srgbClr val="C00000"/>
                </a:solidFill>
              </a:rPr>
              <a:t> </a:t>
            </a:r>
            <a:r>
              <a:rPr lang="fr-FR" sz="8000" dirty="0"/>
              <a:t>=</a:t>
            </a:r>
            <a:r>
              <a:rPr lang="fr-FR" sz="8000" dirty="0">
                <a:solidFill>
                  <a:srgbClr val="C00000"/>
                </a:solidFill>
              </a:rPr>
              <a:t> 5 </a:t>
            </a:r>
            <a:r>
              <a:rPr lang="fr-FR" sz="8000" dirty="0"/>
              <a:t>+</a:t>
            </a:r>
            <a:r>
              <a:rPr lang="fr-FR" sz="8000" dirty="0">
                <a:solidFill>
                  <a:srgbClr val="C00000"/>
                </a:solidFill>
              </a:rPr>
              <a:t> 5</a:t>
            </a:r>
          </a:p>
        </p:txBody>
      </p: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2A77A853-D5C3-A051-10C9-83D2C89DF2CA}"/>
              </a:ext>
            </a:extLst>
          </p:cNvPr>
          <p:cNvGrpSpPr/>
          <p:nvPr/>
        </p:nvGrpSpPr>
        <p:grpSpPr>
          <a:xfrm>
            <a:off x="403300" y="3623995"/>
            <a:ext cx="3583841" cy="1440000"/>
            <a:chOff x="403300" y="3623995"/>
            <a:chExt cx="3583841" cy="1440000"/>
          </a:xfrm>
        </p:grpSpPr>
        <p:grpSp>
          <p:nvGrpSpPr>
            <p:cNvPr id="23" name="Groupe 22">
              <a:extLst>
                <a:ext uri="{FF2B5EF4-FFF2-40B4-BE49-F238E27FC236}">
                  <a16:creationId xmlns:a16="http://schemas.microsoft.com/office/drawing/2014/main" id="{30DF823D-5B7B-D54C-A006-1E4AC009AFE2}"/>
                </a:ext>
              </a:extLst>
            </p:cNvPr>
            <p:cNvGrpSpPr/>
            <p:nvPr/>
          </p:nvGrpSpPr>
          <p:grpSpPr>
            <a:xfrm>
              <a:off x="403300" y="3623995"/>
              <a:ext cx="1440000" cy="1440000"/>
              <a:chOff x="5641556" y="3231645"/>
              <a:chExt cx="2880000" cy="2880000"/>
            </a:xfrm>
            <a:solidFill>
              <a:srgbClr val="00B0F0"/>
            </a:solidFill>
          </p:grpSpPr>
          <p:grpSp>
            <p:nvGrpSpPr>
              <p:cNvPr id="24" name="Groupe 23">
                <a:extLst>
                  <a:ext uri="{FF2B5EF4-FFF2-40B4-BE49-F238E27FC236}">
                    <a16:creationId xmlns:a16="http://schemas.microsoft.com/office/drawing/2014/main" id="{DBDAC372-130C-664D-3235-F1F0EAC535A7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  <a:grpFill/>
            </p:grpSpPr>
            <p:grpSp>
              <p:nvGrpSpPr>
                <p:cNvPr id="40" name="Groupe 39">
                  <a:extLst>
                    <a:ext uri="{FF2B5EF4-FFF2-40B4-BE49-F238E27FC236}">
                      <a16:creationId xmlns:a16="http://schemas.microsoft.com/office/drawing/2014/main" id="{4153D8EA-CB31-2719-8521-ED449EA1653D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  <a:grpFill/>
              </p:grpSpPr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F0960746-13D0-D289-8AF4-F6454E0AF5C0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5" name="Ellipse 44">
                    <a:extLst>
                      <a:ext uri="{FF2B5EF4-FFF2-40B4-BE49-F238E27FC236}">
                        <a16:creationId xmlns:a16="http://schemas.microsoft.com/office/drawing/2014/main" id="{0874A618-0E4D-C621-10AC-DF3133CBFC64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" name="Rectangle 45">
                    <a:extLst>
                      <a:ext uri="{FF2B5EF4-FFF2-40B4-BE49-F238E27FC236}">
                        <a16:creationId xmlns:a16="http://schemas.microsoft.com/office/drawing/2014/main" id="{DC9D6129-B70E-B4F3-328F-A1E1BDAE7677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" name="Ellipse 46">
                    <a:extLst>
                      <a:ext uri="{FF2B5EF4-FFF2-40B4-BE49-F238E27FC236}">
                        <a16:creationId xmlns:a16="http://schemas.microsoft.com/office/drawing/2014/main" id="{EFED2A27-046A-5B12-1929-6494AEF50893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41" name="Groupe 40">
                  <a:extLst>
                    <a:ext uri="{FF2B5EF4-FFF2-40B4-BE49-F238E27FC236}">
                      <a16:creationId xmlns:a16="http://schemas.microsoft.com/office/drawing/2014/main" id="{2E33DADB-60EB-CA03-1D46-123F034CAA6F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256EC103-E648-7190-159F-7446CF0690CA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3" name="Ellipse 42">
                    <a:extLst>
                      <a:ext uri="{FF2B5EF4-FFF2-40B4-BE49-F238E27FC236}">
                        <a16:creationId xmlns:a16="http://schemas.microsoft.com/office/drawing/2014/main" id="{1CB36E25-FDA5-5BD5-42E7-9C975C60FB03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8AB96DC7-6730-4F77-005C-F92D250B0BC7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E732F0A8-1047-80B2-0B10-BD1EF3A25DDD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39" name="Ellipse 38">
                  <a:extLst>
                    <a:ext uri="{FF2B5EF4-FFF2-40B4-BE49-F238E27FC236}">
                      <a16:creationId xmlns:a16="http://schemas.microsoft.com/office/drawing/2014/main" id="{24AD77F6-B019-621D-0FFE-921540BED4E2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48" name="Groupe 47">
              <a:extLst>
                <a:ext uri="{FF2B5EF4-FFF2-40B4-BE49-F238E27FC236}">
                  <a16:creationId xmlns:a16="http://schemas.microsoft.com/office/drawing/2014/main" id="{28FAC0A8-1443-6116-400A-E49BAB1D1EC4}"/>
                </a:ext>
              </a:extLst>
            </p:cNvPr>
            <p:cNvGrpSpPr/>
            <p:nvPr/>
          </p:nvGrpSpPr>
          <p:grpSpPr>
            <a:xfrm>
              <a:off x="1827141" y="3623995"/>
              <a:ext cx="2160000" cy="1440000"/>
              <a:chOff x="4201556" y="220223"/>
              <a:chExt cx="4320000" cy="2880002"/>
            </a:xfrm>
            <a:solidFill>
              <a:srgbClr val="00B0F0"/>
            </a:solidFill>
          </p:grpSpPr>
          <p:grpSp>
            <p:nvGrpSpPr>
              <p:cNvPr id="49" name="Groupe 48">
                <a:extLst>
                  <a:ext uri="{FF2B5EF4-FFF2-40B4-BE49-F238E27FC236}">
                    <a16:creationId xmlns:a16="http://schemas.microsoft.com/office/drawing/2014/main" id="{3256A8E1-666F-A412-F4B8-DDE56EEF7B82}"/>
                  </a:ext>
                </a:extLst>
              </p:cNvPr>
              <p:cNvGrpSpPr/>
              <p:nvPr/>
            </p:nvGrpSpPr>
            <p:grpSpPr>
              <a:xfrm>
                <a:off x="4201556" y="220223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67" name="Rectangle 66">
                  <a:extLst>
                    <a:ext uri="{FF2B5EF4-FFF2-40B4-BE49-F238E27FC236}">
                      <a16:creationId xmlns:a16="http://schemas.microsoft.com/office/drawing/2014/main" id="{99EC7167-48C7-9BCB-2E43-74EA696FD412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68" name="Ellipse 67">
                  <a:extLst>
                    <a:ext uri="{FF2B5EF4-FFF2-40B4-BE49-F238E27FC236}">
                      <a16:creationId xmlns:a16="http://schemas.microsoft.com/office/drawing/2014/main" id="{EB117108-2CC1-AF6B-8F15-3C4EFDAA9F70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50" name="Groupe 49">
                <a:extLst>
                  <a:ext uri="{FF2B5EF4-FFF2-40B4-BE49-F238E27FC236}">
                    <a16:creationId xmlns:a16="http://schemas.microsoft.com/office/drawing/2014/main" id="{D49E5195-C9A5-B673-E341-8ADAABE682D1}"/>
                  </a:ext>
                </a:extLst>
              </p:cNvPr>
              <p:cNvGrpSpPr/>
              <p:nvPr/>
            </p:nvGrpSpPr>
            <p:grpSpPr>
              <a:xfrm rot="16200000">
                <a:off x="4921556" y="-499775"/>
                <a:ext cx="2880000" cy="4320000"/>
                <a:chOff x="8921563" y="1791645"/>
                <a:chExt cx="2880000" cy="4320000"/>
              </a:xfrm>
              <a:grpFill/>
            </p:grpSpPr>
            <p:grpSp>
              <p:nvGrpSpPr>
                <p:cNvPr id="51" name="Groupe 50">
                  <a:extLst>
                    <a:ext uri="{FF2B5EF4-FFF2-40B4-BE49-F238E27FC236}">
                      <a16:creationId xmlns:a16="http://schemas.microsoft.com/office/drawing/2014/main" id="{8B549E26-E239-1434-020C-96E38A623ACD}"/>
                    </a:ext>
                  </a:extLst>
                </p:cNvPr>
                <p:cNvGrpSpPr/>
                <p:nvPr/>
              </p:nvGrpSpPr>
              <p:grpSpPr>
                <a:xfrm>
                  <a:off x="8921563" y="3231645"/>
                  <a:ext cx="2880000" cy="2880000"/>
                  <a:chOff x="5641556" y="3231645"/>
                  <a:chExt cx="2880000" cy="2880000"/>
                </a:xfrm>
                <a:grpFill/>
              </p:grpSpPr>
              <p:grpSp>
                <p:nvGrpSpPr>
                  <p:cNvPr id="55" name="Groupe 54">
                    <a:extLst>
                      <a:ext uri="{FF2B5EF4-FFF2-40B4-BE49-F238E27FC236}">
                        <a16:creationId xmlns:a16="http://schemas.microsoft.com/office/drawing/2014/main" id="{3A792114-712B-834D-EE45-16D890B79FB6}"/>
                      </a:ext>
                    </a:extLst>
                  </p:cNvPr>
                  <p:cNvGrpSpPr/>
                  <p:nvPr/>
                </p:nvGrpSpPr>
                <p:grpSpPr>
                  <a:xfrm>
                    <a:off x="5641556" y="3231645"/>
                    <a:ext cx="2880000" cy="2880000"/>
                    <a:chOff x="2443914" y="3231645"/>
                    <a:chExt cx="2880000" cy="2880000"/>
                  </a:xfrm>
                  <a:grpFill/>
                </p:grpSpPr>
                <p:grpSp>
                  <p:nvGrpSpPr>
                    <p:cNvPr id="59" name="Groupe 58">
                      <a:extLst>
                        <a:ext uri="{FF2B5EF4-FFF2-40B4-BE49-F238E27FC236}">
                          <a16:creationId xmlns:a16="http://schemas.microsoft.com/office/drawing/2014/main" id="{7D2F3163-51CD-9BC7-38EF-ADAC11354D9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443914" y="3231645"/>
                      <a:ext cx="1440000" cy="2880000"/>
                      <a:chOff x="388238" y="3231645"/>
                      <a:chExt cx="1440000" cy="2880000"/>
                    </a:xfrm>
                    <a:grpFill/>
                  </p:grpSpPr>
                  <p:sp>
                    <p:nvSpPr>
                      <p:cNvPr id="63" name="Rectangle 62">
                        <a:extLst>
                          <a:ext uri="{FF2B5EF4-FFF2-40B4-BE49-F238E27FC236}">
                            <a16:creationId xmlns:a16="http://schemas.microsoft.com/office/drawing/2014/main" id="{6E7099A2-B2AA-91C6-B077-4BD2FF7856A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467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64" name="Ellipse 63">
                        <a:extLst>
                          <a:ext uri="{FF2B5EF4-FFF2-40B4-BE49-F238E27FC236}">
                            <a16:creationId xmlns:a16="http://schemas.microsoft.com/office/drawing/2014/main" id="{21E9A978-2411-6CD3-CB05-0A79AC37778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485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65" name="Rectangle 64">
                        <a:extLst>
                          <a:ext uri="{FF2B5EF4-FFF2-40B4-BE49-F238E27FC236}">
                            <a16:creationId xmlns:a16="http://schemas.microsoft.com/office/drawing/2014/main" id="{41A80A9B-8DA3-F098-ACF3-7AD650727A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88238" y="3231645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66" name="Ellipse 65">
                        <a:extLst>
                          <a:ext uri="{FF2B5EF4-FFF2-40B4-BE49-F238E27FC236}">
                            <a16:creationId xmlns:a16="http://schemas.microsoft.com/office/drawing/2014/main" id="{65CFE65F-7177-2F8D-94CA-EA96359399D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568238" y="3411645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  <p:grpSp>
                  <p:nvGrpSpPr>
                    <p:cNvPr id="60" name="Groupe 59">
                      <a:extLst>
                        <a:ext uri="{FF2B5EF4-FFF2-40B4-BE49-F238E27FC236}">
                          <a16:creationId xmlns:a16="http://schemas.microsoft.com/office/drawing/2014/main" id="{E7FA0C61-C655-0FE1-2C61-853E0909B29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883914" y="4671645"/>
                      <a:ext cx="1440000" cy="1440000"/>
                      <a:chOff x="657869" y="816131"/>
                      <a:chExt cx="1440000" cy="1440000"/>
                    </a:xfrm>
                    <a:grpFill/>
                  </p:grpSpPr>
                  <p:sp>
                    <p:nvSpPr>
                      <p:cNvPr id="61" name="Rectangle 60">
                        <a:extLst>
                          <a:ext uri="{FF2B5EF4-FFF2-40B4-BE49-F238E27FC236}">
                            <a16:creationId xmlns:a16="http://schemas.microsoft.com/office/drawing/2014/main" id="{7F2C98A4-71B3-D4C9-D908-E3FD071C009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657869" y="816131"/>
                        <a:ext cx="1440000" cy="1440000"/>
                      </a:xfrm>
                      <a:prstGeom prst="rect">
                        <a:avLst/>
                      </a:prstGeom>
                      <a:grpFill/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  <p:sp>
                    <p:nvSpPr>
                      <p:cNvPr id="62" name="Ellipse 61">
                        <a:extLst>
                          <a:ext uri="{FF2B5EF4-FFF2-40B4-BE49-F238E27FC236}">
                            <a16:creationId xmlns:a16="http://schemas.microsoft.com/office/drawing/2014/main" id="{81BD9FD0-AED4-8F1C-5167-6E18AF99EB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37869" y="996131"/>
                        <a:ext cx="1080000" cy="1080000"/>
                      </a:xfrm>
                      <a:prstGeom prst="ellipse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/>
                      </a:p>
                    </p:txBody>
                  </p:sp>
                </p:grpSp>
              </p:grpSp>
              <p:grpSp>
                <p:nvGrpSpPr>
                  <p:cNvPr id="56" name="Groupe 55">
                    <a:extLst>
                      <a:ext uri="{FF2B5EF4-FFF2-40B4-BE49-F238E27FC236}">
                        <a16:creationId xmlns:a16="http://schemas.microsoft.com/office/drawing/2014/main" id="{7F3C2671-E226-E331-96EF-D43E123876C5}"/>
                      </a:ext>
                    </a:extLst>
                  </p:cNvPr>
                  <p:cNvGrpSpPr/>
                  <p:nvPr/>
                </p:nvGrpSpPr>
                <p:grpSpPr>
                  <a:xfrm>
                    <a:off x="7081556" y="3231645"/>
                    <a:ext cx="1440000" cy="1440000"/>
                    <a:chOff x="657869" y="816131"/>
                    <a:chExt cx="1440000" cy="1440000"/>
                  </a:xfrm>
                  <a:grpFill/>
                </p:grpSpPr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DD2711F2-2B03-10BA-D737-A87B94DBA27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57869" y="816131"/>
                      <a:ext cx="1440000" cy="1440000"/>
                    </a:xfrm>
                    <a:prstGeom prst="rect">
                      <a:avLst/>
                    </a:prstGeom>
                    <a:grpFill/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  <p:sp>
                  <p:nvSpPr>
                    <p:cNvPr id="58" name="Ellipse 57">
                      <a:extLst>
                        <a:ext uri="{FF2B5EF4-FFF2-40B4-BE49-F238E27FC236}">
                          <a16:creationId xmlns:a16="http://schemas.microsoft.com/office/drawing/2014/main" id="{C958C47A-DDF5-0719-8071-AB128B15154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837869" y="996131"/>
                      <a:ext cx="1080000" cy="1080000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fr-FR"/>
                    </a:p>
                  </p:txBody>
                </p:sp>
              </p:grpSp>
            </p:grpSp>
            <p:grpSp>
              <p:nvGrpSpPr>
                <p:cNvPr id="52" name="Groupe 51">
                  <a:extLst>
                    <a:ext uri="{FF2B5EF4-FFF2-40B4-BE49-F238E27FC236}">
                      <a16:creationId xmlns:a16="http://schemas.microsoft.com/office/drawing/2014/main" id="{1932DB77-2FCB-BE26-4150-A88DEC780D15}"/>
                    </a:ext>
                  </a:extLst>
                </p:cNvPr>
                <p:cNvGrpSpPr/>
                <p:nvPr/>
              </p:nvGrpSpPr>
              <p:grpSpPr>
                <a:xfrm>
                  <a:off x="8921563" y="179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53" name="Rectangle 52">
                    <a:extLst>
                      <a:ext uri="{FF2B5EF4-FFF2-40B4-BE49-F238E27FC236}">
                        <a16:creationId xmlns:a16="http://schemas.microsoft.com/office/drawing/2014/main" id="{E1A031E9-6BA9-262F-B4FE-508D3F309749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54" name="Ellipse 53">
                    <a:extLst>
                      <a:ext uri="{FF2B5EF4-FFF2-40B4-BE49-F238E27FC236}">
                        <a16:creationId xmlns:a16="http://schemas.microsoft.com/office/drawing/2014/main" id="{31F51449-E0EE-CF87-0933-3CAD3BC30849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dirty="0"/>
                  </a:p>
                </p:txBody>
              </p:sp>
            </p:grpSp>
          </p:grpSp>
        </p:grp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24D5DA51-FD16-A13C-AC24-104889662D83}"/>
              </a:ext>
            </a:extLst>
          </p:cNvPr>
          <p:cNvGrpSpPr/>
          <p:nvPr/>
        </p:nvGrpSpPr>
        <p:grpSpPr>
          <a:xfrm rot="16200000">
            <a:off x="2186150" y="3263995"/>
            <a:ext cx="1440000" cy="2160000"/>
            <a:chOff x="8921563" y="1791645"/>
            <a:chExt cx="2880000" cy="4320000"/>
          </a:xfrm>
          <a:solidFill>
            <a:srgbClr val="00B050"/>
          </a:solidFill>
        </p:grpSpPr>
        <p:grpSp>
          <p:nvGrpSpPr>
            <p:cNvPr id="72" name="Groupe 71">
              <a:extLst>
                <a:ext uri="{FF2B5EF4-FFF2-40B4-BE49-F238E27FC236}">
                  <a16:creationId xmlns:a16="http://schemas.microsoft.com/office/drawing/2014/main" id="{C494C08E-8FE0-063C-0BE3-D22F7954540B}"/>
                </a:ext>
              </a:extLst>
            </p:cNvPr>
            <p:cNvGrpSpPr/>
            <p:nvPr/>
          </p:nvGrpSpPr>
          <p:grpSpPr>
            <a:xfrm>
              <a:off x="8921563" y="3231645"/>
              <a:ext cx="2880000" cy="2880000"/>
              <a:chOff x="5641556" y="3231645"/>
              <a:chExt cx="2880000" cy="2880000"/>
            </a:xfrm>
            <a:grpFill/>
          </p:grpSpPr>
          <p:grpSp>
            <p:nvGrpSpPr>
              <p:cNvPr id="76" name="Groupe 75">
                <a:extLst>
                  <a:ext uri="{FF2B5EF4-FFF2-40B4-BE49-F238E27FC236}">
                    <a16:creationId xmlns:a16="http://schemas.microsoft.com/office/drawing/2014/main" id="{CBCFE910-3914-8629-9352-E78283BB6E06}"/>
                  </a:ext>
                </a:extLst>
              </p:cNvPr>
              <p:cNvGrpSpPr/>
              <p:nvPr/>
            </p:nvGrpSpPr>
            <p:grpSpPr>
              <a:xfrm>
                <a:off x="5641556" y="3231645"/>
                <a:ext cx="2880000" cy="2880000"/>
                <a:chOff x="2443914" y="3231645"/>
                <a:chExt cx="2880000" cy="2880000"/>
              </a:xfrm>
              <a:grpFill/>
            </p:grpSpPr>
            <p:grpSp>
              <p:nvGrpSpPr>
                <p:cNvPr id="80" name="Groupe 79">
                  <a:extLst>
                    <a:ext uri="{FF2B5EF4-FFF2-40B4-BE49-F238E27FC236}">
                      <a16:creationId xmlns:a16="http://schemas.microsoft.com/office/drawing/2014/main" id="{7029F8A4-5C66-C665-8F8F-FCF47D3C2C4B}"/>
                    </a:ext>
                  </a:extLst>
                </p:cNvPr>
                <p:cNvGrpSpPr/>
                <p:nvPr/>
              </p:nvGrpSpPr>
              <p:grpSpPr>
                <a:xfrm>
                  <a:off x="2443914" y="3231645"/>
                  <a:ext cx="1440000" cy="2880000"/>
                  <a:chOff x="388238" y="3231645"/>
                  <a:chExt cx="1440000" cy="2880000"/>
                </a:xfrm>
                <a:grpFill/>
              </p:grpSpPr>
              <p:sp>
                <p:nvSpPr>
                  <p:cNvPr id="84" name="Rectangle 83">
                    <a:extLst>
                      <a:ext uri="{FF2B5EF4-FFF2-40B4-BE49-F238E27FC236}">
                        <a16:creationId xmlns:a16="http://schemas.microsoft.com/office/drawing/2014/main" id="{3885FE11-4DD1-3812-066E-37D6AFBE8290}"/>
                      </a:ext>
                    </a:extLst>
                  </p:cNvPr>
                  <p:cNvSpPr/>
                  <p:nvPr/>
                </p:nvSpPr>
                <p:spPr>
                  <a:xfrm>
                    <a:off x="388238" y="467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5" name="Ellipse 84">
                    <a:extLst>
                      <a:ext uri="{FF2B5EF4-FFF2-40B4-BE49-F238E27FC236}">
                        <a16:creationId xmlns:a16="http://schemas.microsoft.com/office/drawing/2014/main" id="{74534930-4A75-4946-2F4B-25567711FFAA}"/>
                      </a:ext>
                    </a:extLst>
                  </p:cNvPr>
                  <p:cNvSpPr/>
                  <p:nvPr/>
                </p:nvSpPr>
                <p:spPr>
                  <a:xfrm>
                    <a:off x="568238" y="485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6" name="Rectangle 85">
                    <a:extLst>
                      <a:ext uri="{FF2B5EF4-FFF2-40B4-BE49-F238E27FC236}">
                        <a16:creationId xmlns:a16="http://schemas.microsoft.com/office/drawing/2014/main" id="{0C791EA1-1331-AF87-F110-2236514FC06B}"/>
                      </a:ext>
                    </a:extLst>
                  </p:cNvPr>
                  <p:cNvSpPr/>
                  <p:nvPr/>
                </p:nvSpPr>
                <p:spPr>
                  <a:xfrm>
                    <a:off x="388238" y="3231645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7" name="Ellipse 86">
                    <a:extLst>
                      <a:ext uri="{FF2B5EF4-FFF2-40B4-BE49-F238E27FC236}">
                        <a16:creationId xmlns:a16="http://schemas.microsoft.com/office/drawing/2014/main" id="{F89E4BA0-BB1A-0877-9566-CB1CBA5BD5BD}"/>
                      </a:ext>
                    </a:extLst>
                  </p:cNvPr>
                  <p:cNvSpPr/>
                  <p:nvPr/>
                </p:nvSpPr>
                <p:spPr>
                  <a:xfrm>
                    <a:off x="568238" y="3411645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grpSp>
              <p:nvGrpSpPr>
                <p:cNvPr id="81" name="Groupe 80">
                  <a:extLst>
                    <a:ext uri="{FF2B5EF4-FFF2-40B4-BE49-F238E27FC236}">
                      <a16:creationId xmlns:a16="http://schemas.microsoft.com/office/drawing/2014/main" id="{58CC070E-F9C5-5925-4988-9C44001F4F95}"/>
                    </a:ext>
                  </a:extLst>
                </p:cNvPr>
                <p:cNvGrpSpPr/>
                <p:nvPr/>
              </p:nvGrpSpPr>
              <p:grpSpPr>
                <a:xfrm>
                  <a:off x="3883914" y="4671645"/>
                  <a:ext cx="1440000" cy="1440000"/>
                  <a:chOff x="657869" y="816131"/>
                  <a:chExt cx="1440000" cy="1440000"/>
                </a:xfrm>
                <a:grpFill/>
              </p:grpSpPr>
              <p:sp>
                <p:nvSpPr>
                  <p:cNvPr id="82" name="Rectangle 81">
                    <a:extLst>
                      <a:ext uri="{FF2B5EF4-FFF2-40B4-BE49-F238E27FC236}">
                        <a16:creationId xmlns:a16="http://schemas.microsoft.com/office/drawing/2014/main" id="{6A1C76AE-87FE-B6B3-DB24-9F22AA8D7875}"/>
                      </a:ext>
                    </a:extLst>
                  </p:cNvPr>
                  <p:cNvSpPr/>
                  <p:nvPr/>
                </p:nvSpPr>
                <p:spPr>
                  <a:xfrm>
                    <a:off x="657869" y="816131"/>
                    <a:ext cx="1440000" cy="1440000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83" name="Ellipse 82">
                    <a:extLst>
                      <a:ext uri="{FF2B5EF4-FFF2-40B4-BE49-F238E27FC236}">
                        <a16:creationId xmlns:a16="http://schemas.microsoft.com/office/drawing/2014/main" id="{E461982D-36DD-9D21-44D1-F892885170DF}"/>
                      </a:ext>
                    </a:extLst>
                  </p:cNvPr>
                  <p:cNvSpPr/>
                  <p:nvPr/>
                </p:nvSpPr>
                <p:spPr>
                  <a:xfrm>
                    <a:off x="837869" y="996131"/>
                    <a:ext cx="1080000" cy="1080000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  <p:grpSp>
            <p:nvGrpSpPr>
              <p:cNvPr id="77" name="Groupe 76">
                <a:extLst>
                  <a:ext uri="{FF2B5EF4-FFF2-40B4-BE49-F238E27FC236}">
                    <a16:creationId xmlns:a16="http://schemas.microsoft.com/office/drawing/2014/main" id="{9EB14911-B9BC-03E4-989C-4E3D44ECDE7E}"/>
                  </a:ext>
                </a:extLst>
              </p:cNvPr>
              <p:cNvGrpSpPr/>
              <p:nvPr/>
            </p:nvGrpSpPr>
            <p:grpSpPr>
              <a:xfrm>
                <a:off x="7081556" y="3231645"/>
                <a:ext cx="1440000" cy="1440000"/>
                <a:chOff x="657869" y="816131"/>
                <a:chExt cx="1440000" cy="1440000"/>
              </a:xfrm>
              <a:grpFill/>
            </p:grpSpPr>
            <p:sp>
              <p:nvSpPr>
                <p:cNvPr id="78" name="Rectangle 77">
                  <a:extLst>
                    <a:ext uri="{FF2B5EF4-FFF2-40B4-BE49-F238E27FC236}">
                      <a16:creationId xmlns:a16="http://schemas.microsoft.com/office/drawing/2014/main" id="{243FDDBA-6CD4-FB02-2D32-ACA6D3FD0A40}"/>
                    </a:ext>
                  </a:extLst>
                </p:cNvPr>
                <p:cNvSpPr/>
                <p:nvPr/>
              </p:nvSpPr>
              <p:spPr>
                <a:xfrm>
                  <a:off x="657869" y="816131"/>
                  <a:ext cx="1440000" cy="1440000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79" name="Ellipse 78">
                  <a:extLst>
                    <a:ext uri="{FF2B5EF4-FFF2-40B4-BE49-F238E27FC236}">
                      <a16:creationId xmlns:a16="http://schemas.microsoft.com/office/drawing/2014/main" id="{44BC5F8B-88C2-765A-341E-AE629952E2F3}"/>
                    </a:ext>
                  </a:extLst>
                </p:cNvPr>
                <p:cNvSpPr/>
                <p:nvPr/>
              </p:nvSpPr>
              <p:spPr>
                <a:xfrm>
                  <a:off x="837869" y="996131"/>
                  <a:ext cx="1080000" cy="1080000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</p:grpSp>
        <p:grpSp>
          <p:nvGrpSpPr>
            <p:cNvPr id="73" name="Groupe 72">
              <a:extLst>
                <a:ext uri="{FF2B5EF4-FFF2-40B4-BE49-F238E27FC236}">
                  <a16:creationId xmlns:a16="http://schemas.microsoft.com/office/drawing/2014/main" id="{5166CDCC-5B3A-AC51-7CC1-B8C50E380A1F}"/>
                </a:ext>
              </a:extLst>
            </p:cNvPr>
            <p:cNvGrpSpPr/>
            <p:nvPr/>
          </p:nvGrpSpPr>
          <p:grpSpPr>
            <a:xfrm>
              <a:off x="8921563" y="1791645"/>
              <a:ext cx="1440000" cy="1440000"/>
              <a:chOff x="657869" y="816131"/>
              <a:chExt cx="1440000" cy="1440000"/>
            </a:xfrm>
            <a:grpFill/>
          </p:grpSpPr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3BE9B7B2-9CC6-C904-79F5-BD4FA870A1EF}"/>
                  </a:ext>
                </a:extLst>
              </p:cNvPr>
              <p:cNvSpPr/>
              <p:nvPr/>
            </p:nvSpPr>
            <p:spPr>
              <a:xfrm>
                <a:off x="657869" y="816131"/>
                <a:ext cx="1440000" cy="14400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5" name="Ellipse 74">
                <a:extLst>
                  <a:ext uri="{FF2B5EF4-FFF2-40B4-BE49-F238E27FC236}">
                    <a16:creationId xmlns:a16="http://schemas.microsoft.com/office/drawing/2014/main" id="{C9870019-96D6-80F0-CF8C-4CDF8930FAA1}"/>
                  </a:ext>
                </a:extLst>
              </p:cNvPr>
              <p:cNvSpPr/>
              <p:nvPr/>
            </p:nvSpPr>
            <p:spPr>
              <a:xfrm>
                <a:off x="837869" y="996131"/>
                <a:ext cx="1080000" cy="1080000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4146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8352064" cy="541357"/>
          </a:xfrm>
        </p:spPr>
        <p:txBody>
          <a:bodyPr>
            <a:normAutofit fontScale="90000"/>
          </a:bodyPr>
          <a:lstStyle/>
          <a:p>
            <a:r>
              <a:rPr lang="fr-FR" b="1" dirty="0"/>
              <a:t>1</a:t>
            </a:r>
            <a:r>
              <a:rPr lang="fr-FR" b="1" baseline="30000" dirty="0"/>
              <a:t>ère</a:t>
            </a:r>
            <a:r>
              <a:rPr lang="fr-FR" b="1" dirty="0"/>
              <a:t> partie : </a:t>
            </a:r>
            <a:r>
              <a:rPr lang="fr-FR" dirty="0"/>
              <a:t>Écris une décomposition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5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8C7B0E1-BB5F-7C87-E3EB-9916A1BD7C78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5</a:t>
            </a:r>
            <a:endParaRPr lang="fr-FR" sz="8000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D6BAB90-5685-F2EB-ABEF-9FFFE8C22FD6}"/>
              </a:ext>
            </a:extLst>
          </p:cNvPr>
          <p:cNvSpPr txBox="1"/>
          <p:nvPr/>
        </p:nvSpPr>
        <p:spPr>
          <a:xfrm>
            <a:off x="1106384" y="2483923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5 </a:t>
            </a:r>
            <a:r>
              <a:rPr lang="fr-FR" sz="8000" dirty="0"/>
              <a:t>= 1 + 4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B40401F-C3A6-467E-EF37-9192CFFFF1B7}"/>
              </a:ext>
            </a:extLst>
          </p:cNvPr>
          <p:cNvSpPr txBox="1"/>
          <p:nvPr/>
        </p:nvSpPr>
        <p:spPr>
          <a:xfrm>
            <a:off x="1106383" y="3701144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5 </a:t>
            </a:r>
            <a:r>
              <a:rPr lang="fr-FR" sz="8000" dirty="0"/>
              <a:t>= 2 + 3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une décomposition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6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18271524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8C7B0E1-BB5F-7C87-E3EB-9916A1BD7C78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6</a:t>
            </a:r>
            <a:endParaRPr lang="fr-FR" sz="8000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D6BAB90-5685-F2EB-ABEF-9FFFE8C22FD6}"/>
              </a:ext>
            </a:extLst>
          </p:cNvPr>
          <p:cNvSpPr txBox="1"/>
          <p:nvPr/>
        </p:nvSpPr>
        <p:spPr>
          <a:xfrm>
            <a:off x="1106384" y="2483923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6 </a:t>
            </a:r>
            <a:r>
              <a:rPr lang="fr-FR" sz="8000" dirty="0"/>
              <a:t>= 1 + 5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B40401F-C3A6-467E-EF37-9192CFFFF1B7}"/>
              </a:ext>
            </a:extLst>
          </p:cNvPr>
          <p:cNvSpPr txBox="1"/>
          <p:nvPr/>
        </p:nvSpPr>
        <p:spPr>
          <a:xfrm>
            <a:off x="1106383" y="3701144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6 </a:t>
            </a:r>
            <a:r>
              <a:rPr lang="fr-FR" sz="8000" dirty="0"/>
              <a:t>= 2 + 4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B52F35-6DF9-046E-BADB-B01CF18FDBBA}"/>
              </a:ext>
            </a:extLst>
          </p:cNvPr>
          <p:cNvSpPr txBox="1"/>
          <p:nvPr/>
        </p:nvSpPr>
        <p:spPr>
          <a:xfrm>
            <a:off x="1106382" y="4918365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6 </a:t>
            </a:r>
            <a:r>
              <a:rPr lang="fr-FR" sz="8000" dirty="0"/>
              <a:t>= 3 + 3</a:t>
            </a:r>
          </a:p>
        </p:txBody>
      </p:sp>
    </p:spTree>
    <p:extLst>
      <p:ext uri="{BB962C8B-B14F-4D97-AF65-F5344CB8AC3E}">
        <p14:creationId xmlns:p14="http://schemas.microsoft.com/office/powerpoint/2010/main" val="164188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une décomposition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7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34482506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8C7B0E1-BB5F-7C87-E3EB-9916A1BD7C78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7</a:t>
            </a:r>
            <a:endParaRPr lang="fr-FR" sz="8000" dirty="0"/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0D6BAB90-5685-F2EB-ABEF-9FFFE8C22FD6}"/>
              </a:ext>
            </a:extLst>
          </p:cNvPr>
          <p:cNvSpPr txBox="1"/>
          <p:nvPr/>
        </p:nvSpPr>
        <p:spPr>
          <a:xfrm>
            <a:off x="1106384" y="2483923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7 </a:t>
            </a:r>
            <a:r>
              <a:rPr lang="fr-FR" sz="8000" dirty="0"/>
              <a:t>= 1 + 6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5B40401F-C3A6-467E-EF37-9192CFFFF1B7}"/>
              </a:ext>
            </a:extLst>
          </p:cNvPr>
          <p:cNvSpPr txBox="1"/>
          <p:nvPr/>
        </p:nvSpPr>
        <p:spPr>
          <a:xfrm>
            <a:off x="1106383" y="3701144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7 </a:t>
            </a:r>
            <a:r>
              <a:rPr lang="fr-FR" sz="8000" dirty="0"/>
              <a:t>= 2 + 5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B52F35-6DF9-046E-BADB-B01CF18FDBBA}"/>
              </a:ext>
            </a:extLst>
          </p:cNvPr>
          <p:cNvSpPr txBox="1"/>
          <p:nvPr/>
        </p:nvSpPr>
        <p:spPr>
          <a:xfrm>
            <a:off x="1106382" y="4918365"/>
            <a:ext cx="456606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7 </a:t>
            </a:r>
            <a:r>
              <a:rPr lang="fr-FR" sz="8000" dirty="0"/>
              <a:t>= 3 + 4</a:t>
            </a:r>
          </a:p>
        </p:txBody>
      </p:sp>
    </p:spTree>
    <p:extLst>
      <p:ext uri="{BB962C8B-B14F-4D97-AF65-F5344CB8AC3E}">
        <p14:creationId xmlns:p14="http://schemas.microsoft.com/office/powerpoint/2010/main" val="1075602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Écris une décomposition du nombre.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4350328" y="981694"/>
            <a:ext cx="72043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0070C0"/>
                </a:solidFill>
              </a:rPr>
              <a:t>8</a:t>
            </a:r>
            <a:endParaRPr lang="fr-FR" sz="8000" dirty="0"/>
          </a:p>
        </p:txBody>
      </p:sp>
    </p:spTree>
    <p:extLst>
      <p:ext uri="{BB962C8B-B14F-4D97-AF65-F5344CB8AC3E}">
        <p14:creationId xmlns:p14="http://schemas.microsoft.com/office/powerpoint/2010/main" val="5033186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129</TotalTime>
  <Words>325</Words>
  <Application>Microsoft Office PowerPoint</Application>
  <PresentationFormat>Affichage à l'écran (4:3)</PresentationFormat>
  <Paragraphs>97</Paragraphs>
  <Slides>24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1ère partie : Écris une décomposition du nombre.</vt:lpstr>
      <vt:lpstr>Correction</vt:lpstr>
      <vt:lpstr>Écris une décomposition du nombre.</vt:lpstr>
      <vt:lpstr>Correction</vt:lpstr>
      <vt:lpstr>Écris une décomposition du nombre.</vt:lpstr>
      <vt:lpstr>Correction</vt:lpstr>
      <vt:lpstr>Écris une décomposition du nombre.</vt:lpstr>
      <vt:lpstr>Correction</vt:lpstr>
      <vt:lpstr>Écris une décomposition du nombre.</vt:lpstr>
      <vt:lpstr>Correction</vt:lpstr>
      <vt:lpstr>2ème partie : 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  <vt:lpstr>Réponds à la question.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33</cp:revision>
  <dcterms:created xsi:type="dcterms:W3CDTF">2023-02-07T14:55:57Z</dcterms:created>
  <dcterms:modified xsi:type="dcterms:W3CDTF">2025-08-12T13:14:22Z</dcterms:modified>
</cp:coreProperties>
</file>